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9"/>
  </p:notesMasterIdLst>
  <p:sldIdLst>
    <p:sldId id="256" r:id="rId2"/>
    <p:sldId id="295" r:id="rId3"/>
    <p:sldId id="296" r:id="rId4"/>
    <p:sldId id="300" r:id="rId5"/>
    <p:sldId id="301" r:id="rId6"/>
    <p:sldId id="302" r:id="rId7"/>
    <p:sldId id="299" r:id="rId8"/>
    <p:sldId id="297" r:id="rId9"/>
    <p:sldId id="298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</p:sldIdLst>
  <p:sldSz cx="9144000" cy="6858000" type="letter"/>
  <p:notesSz cx="6858000" cy="9144000"/>
  <p:embeddedFontLst>
    <p:embeddedFont>
      <p:font typeface="Titillium Web" panose="020B0604020202020204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hivo Light" panose="020B0604020202020204" charset="0"/>
      <p:regular r:id="rId58"/>
      <p:bold r:id="rId59"/>
      <p:italic r:id="rId60"/>
      <p:boldItalic r:id="rId61"/>
    </p:embeddedFont>
    <p:embeddedFont>
      <p:font typeface="Montserrat" panose="020B0604020202020204" charset="0"/>
      <p:regular r:id="rId62"/>
      <p:bold r:id="rId63"/>
      <p:italic r:id="rId64"/>
      <p:boldItalic r:id="rId65"/>
    </p:embeddedFont>
    <p:embeddedFont>
      <p:font typeface="Titillium Web Light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23D4F01-3A69-4087-A06B-70A85EA79BE3}">
          <p14:sldIdLst>
            <p14:sldId id="256"/>
            <p14:sldId id="295"/>
            <p14:sldId id="296"/>
            <p14:sldId id="300"/>
            <p14:sldId id="301"/>
            <p14:sldId id="302"/>
            <p14:sldId id="299"/>
            <p14:sldId id="297"/>
            <p14:sldId id="298"/>
          </p14:sldIdLst>
        </p14:section>
        <p14:section name="La copipega" id="{8A6B3EA0-E85D-444A-AEE6-BB50ADAA1EB8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2B8A"/>
    <a:srgbClr val="00879E"/>
    <a:srgbClr val="003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DED31F-4C28-4180-97D3-87A74C8CC402}">
  <a:tblStyle styleId="{EBDED31F-4C28-4180-97D3-87A74C8CC4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3F4AB4-FE6C-4C75-8DE0-3188A60912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3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70083CA0-BA39-DA64-A347-A5EA1E2D6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>
            <a:extLst>
              <a:ext uri="{FF2B5EF4-FFF2-40B4-BE49-F238E27FC236}">
                <a16:creationId xmlns:a16="http://schemas.microsoft.com/office/drawing/2014/main" id="{E2D74AB8-2EF5-E2F3-C04D-4AAA46A6D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>
            <a:extLst>
              <a:ext uri="{FF2B5EF4-FFF2-40B4-BE49-F238E27FC236}">
                <a16:creationId xmlns:a16="http://schemas.microsoft.com/office/drawing/2014/main" id="{0843C352-5BD5-E3EA-BDF3-34A5A44F5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327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92FB456-841A-DD64-7204-D888D554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>
            <a:extLst>
              <a:ext uri="{FF2B5EF4-FFF2-40B4-BE49-F238E27FC236}">
                <a16:creationId xmlns:a16="http://schemas.microsoft.com/office/drawing/2014/main" id="{A9C532EE-1C0C-D826-EFAA-76423CDE6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>
            <a:extLst>
              <a:ext uri="{FF2B5EF4-FFF2-40B4-BE49-F238E27FC236}">
                <a16:creationId xmlns:a16="http://schemas.microsoft.com/office/drawing/2014/main" id="{BD38649C-2DCA-BC43-8777-7F7F4CC74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8896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61b76370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61b76370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61b76370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61b76370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d61b76370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d61b76370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61b76370e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61b76370e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61b76370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61b76370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61b76370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d61b76370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92FB456-841A-DD64-7204-D888D554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>
            <a:extLst>
              <a:ext uri="{FF2B5EF4-FFF2-40B4-BE49-F238E27FC236}">
                <a16:creationId xmlns:a16="http://schemas.microsoft.com/office/drawing/2014/main" id="{A9C532EE-1C0C-D826-EFAA-76423CDE6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>
            <a:extLst>
              <a:ext uri="{FF2B5EF4-FFF2-40B4-BE49-F238E27FC236}">
                <a16:creationId xmlns:a16="http://schemas.microsoft.com/office/drawing/2014/main" id="{BD38649C-2DCA-BC43-8777-7F7F4CC74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0477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61b76370e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61b76370e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61b76370e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d61b76370e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61b76370e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61b76370e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d61b76370e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d61b76370e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8515f24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8515f24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65b14e3574_6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65b14e3574_6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92FB456-841A-DD64-7204-D888D554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>
            <a:extLst>
              <a:ext uri="{FF2B5EF4-FFF2-40B4-BE49-F238E27FC236}">
                <a16:creationId xmlns:a16="http://schemas.microsoft.com/office/drawing/2014/main" id="{A9C532EE-1C0C-D826-EFAA-76423CDE6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>
            <a:extLst>
              <a:ext uri="{FF2B5EF4-FFF2-40B4-BE49-F238E27FC236}">
                <a16:creationId xmlns:a16="http://schemas.microsoft.com/office/drawing/2014/main" id="{BD38649C-2DCA-BC43-8777-7F7F4CC74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7360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92FB456-841A-DD64-7204-D888D554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>
            <a:extLst>
              <a:ext uri="{FF2B5EF4-FFF2-40B4-BE49-F238E27FC236}">
                <a16:creationId xmlns:a16="http://schemas.microsoft.com/office/drawing/2014/main" id="{A9C532EE-1C0C-D826-EFAA-76423CDE6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>
            <a:extLst>
              <a:ext uri="{FF2B5EF4-FFF2-40B4-BE49-F238E27FC236}">
                <a16:creationId xmlns:a16="http://schemas.microsoft.com/office/drawing/2014/main" id="{BD38649C-2DCA-BC43-8777-7F7F4CC74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051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992FB456-841A-DD64-7204-D888D554C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>
            <a:extLst>
              <a:ext uri="{FF2B5EF4-FFF2-40B4-BE49-F238E27FC236}">
                <a16:creationId xmlns:a16="http://schemas.microsoft.com/office/drawing/2014/main" id="{A9C532EE-1C0C-D826-EFAA-76423CDE63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>
            <a:extLst>
              <a:ext uri="{FF2B5EF4-FFF2-40B4-BE49-F238E27FC236}">
                <a16:creationId xmlns:a16="http://schemas.microsoft.com/office/drawing/2014/main" id="{BD38649C-2DCA-BC43-8777-7F7F4CC74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291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2899D950-CFFF-178F-F41B-1AD058195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>
            <a:extLst>
              <a:ext uri="{FF2B5EF4-FFF2-40B4-BE49-F238E27FC236}">
                <a16:creationId xmlns:a16="http://schemas.microsoft.com/office/drawing/2014/main" id="{6720C248-4BA4-60D7-CD87-DD90EEC8AE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>
            <a:extLst>
              <a:ext uri="{FF2B5EF4-FFF2-40B4-BE49-F238E27FC236}">
                <a16:creationId xmlns:a16="http://schemas.microsoft.com/office/drawing/2014/main" id="{5E335871-F9D9-6B56-5651-3DB8BF073C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113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EB5D1608-DEBD-F8B8-52D5-C99FB5199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>
            <a:extLst>
              <a:ext uri="{FF2B5EF4-FFF2-40B4-BE49-F238E27FC236}">
                <a16:creationId xmlns:a16="http://schemas.microsoft.com/office/drawing/2014/main" id="{15FBB4F8-722F-FE18-4B5A-3049D99532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>
            <a:extLst>
              <a:ext uri="{FF2B5EF4-FFF2-40B4-BE49-F238E27FC236}">
                <a16:creationId xmlns:a16="http://schemas.microsoft.com/office/drawing/2014/main" id="{323C295C-439F-C4A1-095B-930DF6EDB4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837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991800"/>
            <a:ext cx="5796900" cy="15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298333"/>
            <a:ext cx="57969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73933"/>
            <a:ext cx="5796900" cy="6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318775" y="1381400"/>
            <a:ext cx="5163900" cy="48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92652" rtl="0">
              <a:spcBef>
                <a:spcPts val="800"/>
              </a:spcBef>
              <a:spcAft>
                <a:spcPts val="0"/>
              </a:spcAft>
              <a:buSzPts val="3400"/>
              <a:buChar char="▰"/>
              <a:defRPr sz="4533"/>
            </a:lvl1pPr>
            <a:lvl2pPr marL="1219170" lvl="1" indent="-592652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2pPr>
            <a:lvl3pPr marL="1828754" lvl="2" indent="-592652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3pPr>
            <a:lvl4pPr marL="2438339" lvl="3" indent="-592652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4533"/>
            </a:lvl4pPr>
            <a:lvl5pPr marL="3047924" lvl="4" indent="-592652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5pPr>
            <a:lvl6pPr marL="3657509" lvl="5" indent="-592652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6pPr>
            <a:lvl7pPr marL="4267093" lvl="6" indent="-592652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4533"/>
            </a:lvl7pPr>
            <a:lvl8pPr marL="4876678" lvl="7" indent="-592652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4533"/>
            </a:lvl8pPr>
            <a:lvl9pPr marL="5486263" lvl="8" indent="-592652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4533"/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604350" y="836233"/>
            <a:ext cx="8709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sz="12800" b="1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VE" smtClean="0"/>
              <a:pPr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579433"/>
            <a:ext cx="60255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904997"/>
            <a:ext cx="6025500" cy="41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▰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VE" smtClean="0"/>
              <a:pPr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579433"/>
            <a:ext cx="60255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2924700" cy="42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558095" y="1905000"/>
            <a:ext cx="2924700" cy="42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▰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VE" smtClean="0"/>
              <a:pPr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579433"/>
            <a:ext cx="60255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1851600" cy="44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▰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544155" y="1905000"/>
            <a:ext cx="1851600" cy="44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▰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631111" y="1905000"/>
            <a:ext cx="1851600" cy="44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SzPts val="1600"/>
              <a:buChar char="▰"/>
              <a:defRPr sz="2133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VE" smtClean="0"/>
              <a:pPr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579433"/>
            <a:ext cx="60255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VE" smtClean="0"/>
              <a:pPr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5875067"/>
            <a:ext cx="60255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VE" smtClean="0"/>
              <a:pPr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VE" smtClean="0"/>
              <a:pPr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 flip="none" rotWithShape="1">
          <a:gsLst>
            <a:gs pos="0">
              <a:srgbClr val="00AAC6"/>
            </a:gs>
            <a:gs pos="40000">
              <a:srgbClr val="0037B3"/>
            </a:gs>
            <a:gs pos="100000">
              <a:srgbClr val="0039B3"/>
            </a:gs>
          </a:gsLst>
          <a:lin ang="13500032" scaled="0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79433"/>
            <a:ext cx="60255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04997"/>
            <a:ext cx="6025500" cy="41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7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fld id="{00000000-1234-1234-1234-123412341234}" type="slidenum">
              <a:rPr lang="es-VE" smtClean="0"/>
              <a:pPr/>
              <a:t>‹Nº›</a:t>
            </a:fld>
            <a:endParaRPr lang="es-V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titilliu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;p11"/>
          <p:cNvSpPr txBox="1">
            <a:spLocks/>
          </p:cNvSpPr>
          <p:nvPr/>
        </p:nvSpPr>
        <p:spPr>
          <a:xfrm>
            <a:off x="0" y="203200"/>
            <a:ext cx="91440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s-MX" sz="1800" dirty="0"/>
              <a:t>REPÚBLICA BOLIVARIANA DE VENEZUELA</a:t>
            </a:r>
            <a:br>
              <a:rPr lang="es-MX" sz="1800" dirty="0"/>
            </a:br>
            <a:r>
              <a:rPr lang="es-MX" sz="1800" dirty="0"/>
              <a:t>MINISTERIO DEL PODER POPULAR PARA LA EDUCACIÓN</a:t>
            </a:r>
            <a:br>
              <a:rPr lang="es-MX" sz="1800" dirty="0"/>
            </a:br>
            <a:r>
              <a:rPr lang="es-MX" sz="1800" dirty="0"/>
              <a:t>UNIVERSIDAD POLITÉCNICA TERRITORIAL DEL ESTADO BOLÍVAR</a:t>
            </a:r>
            <a:br>
              <a:rPr lang="es-MX" sz="1800" dirty="0"/>
            </a:br>
            <a:r>
              <a:rPr lang="es-MX" sz="1800" dirty="0"/>
              <a:t>PROGRAMA NACIONAL DE FORMACION EN INFORMATICA</a:t>
            </a:r>
            <a:br>
              <a:rPr lang="es-MX" sz="1800" dirty="0"/>
            </a:br>
            <a:r>
              <a:rPr lang="es-MX" sz="1800" dirty="0"/>
              <a:t>REDES DE COMPUTADORA</a:t>
            </a:r>
          </a:p>
        </p:txBody>
      </p:sp>
      <p:sp>
        <p:nvSpPr>
          <p:cNvPr id="7" name="Google Shape;54;p11">
            <a:extLst>
              <a:ext uri="{FF2B5EF4-FFF2-40B4-BE49-F238E27FC236}">
                <a16:creationId xmlns:a16="http://schemas.microsoft.com/office/drawing/2014/main" id="{2EDFE428-8140-2367-FBE0-59E2F8C4AF21}"/>
              </a:ext>
            </a:extLst>
          </p:cNvPr>
          <p:cNvSpPr txBox="1">
            <a:spLocks/>
          </p:cNvSpPr>
          <p:nvPr/>
        </p:nvSpPr>
        <p:spPr>
          <a:xfrm>
            <a:off x="0" y="6388100"/>
            <a:ext cx="91440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s-MX" sz="1800" dirty="0"/>
              <a:t>CIUDAD BOLÍVAR, FEBRERO DE 2024</a:t>
            </a:r>
          </a:p>
        </p:txBody>
      </p:sp>
      <p:sp>
        <p:nvSpPr>
          <p:cNvPr id="8" name="Google Shape;54;p11">
            <a:extLst>
              <a:ext uri="{FF2B5EF4-FFF2-40B4-BE49-F238E27FC236}">
                <a16:creationId xmlns:a16="http://schemas.microsoft.com/office/drawing/2014/main" id="{7A6ACD60-70C3-35C6-67DD-9A4B3E9BE833}"/>
              </a:ext>
            </a:extLst>
          </p:cNvPr>
          <p:cNvSpPr txBox="1">
            <a:spLocks/>
          </p:cNvSpPr>
          <p:nvPr/>
        </p:nvSpPr>
        <p:spPr>
          <a:xfrm>
            <a:off x="-1" y="4910666"/>
            <a:ext cx="4639733" cy="66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s-MX" sz="1800" dirty="0"/>
              <a:t>PROFESOR:</a:t>
            </a:r>
          </a:p>
          <a:p>
            <a:pPr algn="ctr"/>
            <a:r>
              <a:rPr lang="es-MX" sz="1800" dirty="0"/>
              <a:t>HÉCTOR MOLINA</a:t>
            </a:r>
          </a:p>
        </p:txBody>
      </p:sp>
      <p:sp>
        <p:nvSpPr>
          <p:cNvPr id="9" name="Google Shape;54;p11">
            <a:extLst>
              <a:ext uri="{FF2B5EF4-FFF2-40B4-BE49-F238E27FC236}">
                <a16:creationId xmlns:a16="http://schemas.microsoft.com/office/drawing/2014/main" id="{E5912266-088A-68A1-8F2D-D0DF0683023F}"/>
              </a:ext>
            </a:extLst>
          </p:cNvPr>
          <p:cNvSpPr txBox="1">
            <a:spLocks/>
          </p:cNvSpPr>
          <p:nvPr/>
        </p:nvSpPr>
        <p:spPr>
          <a:xfrm>
            <a:off x="4639732" y="4910666"/>
            <a:ext cx="4572000" cy="1274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s-MX" sz="1800" dirty="0"/>
              <a:t>ESTUDIANTE:</a:t>
            </a:r>
          </a:p>
          <a:p>
            <a:pPr algn="ctr"/>
            <a:r>
              <a:rPr lang="es-MX" sz="1800" dirty="0"/>
              <a:t>OLIVER CASTILLO</a:t>
            </a:r>
          </a:p>
          <a:p>
            <a:pPr algn="ctr"/>
            <a:r>
              <a:rPr lang="es-MX" sz="1800" dirty="0"/>
              <a:t>C.I: V-28.030.110</a:t>
            </a:r>
          </a:p>
          <a:p>
            <a:pPr algn="ctr"/>
            <a:r>
              <a:rPr lang="es-MX" sz="1800" dirty="0"/>
              <a:t>T2-INF-4M</a:t>
            </a:r>
          </a:p>
        </p:txBody>
      </p:sp>
      <p:sp>
        <p:nvSpPr>
          <p:cNvPr id="10" name="Google Shape;54;p11">
            <a:extLst>
              <a:ext uri="{FF2B5EF4-FFF2-40B4-BE49-F238E27FC236}">
                <a16:creationId xmlns:a16="http://schemas.microsoft.com/office/drawing/2014/main" id="{71120671-28C6-8DE9-0E52-963348FD46F1}"/>
              </a:ext>
            </a:extLst>
          </p:cNvPr>
          <p:cNvSpPr txBox="1">
            <a:spLocks/>
          </p:cNvSpPr>
          <p:nvPr/>
        </p:nvSpPr>
        <p:spPr>
          <a:xfrm>
            <a:off x="0" y="4301066"/>
            <a:ext cx="9144001" cy="33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s-MX" sz="2000" dirty="0"/>
              <a:t>UNIDAD VII – PLANEACIÓN DE UNA RED LAN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9EE6FBF-A194-2DDA-6533-6975CB8A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07" y="2248250"/>
            <a:ext cx="1695450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INSTRUCTIONS FOR USE</a:t>
            </a:r>
            <a:endParaRPr dirty="0"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2"/>
          </p:nvPr>
        </p:nvSpPr>
        <p:spPr>
          <a:xfrm>
            <a:off x="3220127" y="1905000"/>
            <a:ext cx="3899600" cy="42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600" b="1" dirty="0"/>
              <a:t>EDIT IN POWERPOINT®</a:t>
            </a:r>
            <a:endParaRPr sz="1600" dirty="0"/>
          </a:p>
          <a:p>
            <a:pPr marL="0" indent="0">
              <a:buNone/>
            </a:pPr>
            <a:r>
              <a:rPr lang="en" sz="1600" dirty="0"/>
              <a:t>Click on the button under the presentation preview that says </a:t>
            </a:r>
            <a:r>
              <a:rPr lang="en" sz="1600" b="1" dirty="0"/>
              <a:t>"Download as PowerPoint template"</a:t>
            </a:r>
            <a:r>
              <a:rPr lang="en" sz="1600" dirty="0"/>
              <a:t>. You will get a .pptx file that you can edit in PowerPoint. </a:t>
            </a:r>
            <a:endParaRPr sz="1600" dirty="0"/>
          </a:p>
          <a:p>
            <a:pPr marL="0" indent="0">
              <a:buNone/>
            </a:pPr>
            <a:r>
              <a:rPr lang="en" sz="1600" dirty="0"/>
              <a:t>Remember to download and install the fonts used in this presentation (you’ll find the links to the font files needed in the </a:t>
            </a:r>
            <a:r>
              <a:rPr lang="en" sz="1600" u="sng" dirty="0">
                <a:hlinkClick r:id="rId3" action="ppaction://hlinksldjump"/>
              </a:rPr>
              <a:t>Presentation design slide</a:t>
            </a:r>
            <a:r>
              <a:rPr lang="en" sz="1600" dirty="0"/>
              <a:t>)</a:t>
            </a:r>
            <a:endParaRPr sz="16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sz="1600" b="1" dirty="0"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-914400" y="1905000"/>
            <a:ext cx="3899600" cy="42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 b="1" dirty="0"/>
              <a:t>EDIT IN GOOGLE SLIDES</a:t>
            </a:r>
            <a:endParaRPr sz="16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 dirty="0"/>
              <a:t>Click on the button under the presentation preview that says </a:t>
            </a:r>
            <a:r>
              <a:rPr lang="en" sz="1600" b="1" dirty="0"/>
              <a:t>"Use as Google Slides Theme"</a:t>
            </a:r>
            <a:r>
              <a:rPr lang="en" sz="1600" dirty="0"/>
              <a:t>.</a:t>
            </a:r>
            <a:endParaRPr sz="16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 dirty="0"/>
              <a:t>You will get a copy of this document on your Google Drive and will be able to edit, add or delete slides.</a:t>
            </a:r>
            <a:endParaRPr sz="16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600" b="1" dirty="0"/>
              <a:t>You have to be signed in to your Google account.</a:t>
            </a:r>
            <a:endParaRPr dirty="0"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-914400" y="4598300"/>
            <a:ext cx="8034000" cy="152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1333"/>
              </a:spcBef>
              <a:buNone/>
            </a:pPr>
            <a:r>
              <a:rPr lang="en" sz="1600" b="1"/>
              <a:t>More info on how to use this template at </a:t>
            </a:r>
            <a:r>
              <a:rPr lang="en" sz="1600" b="1" u="sng">
                <a:hlinkClick r:id="rId4"/>
              </a:rPr>
              <a:t>www.slidescarnival.com/help-use-presentation-template</a:t>
            </a:r>
            <a:endParaRPr sz="1600" b="1"/>
          </a:p>
          <a:p>
            <a:pPr marL="0" indent="0"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r>
              <a:rPr lang="en" sz="1600"/>
              <a:t>This template is free to use under </a:t>
            </a:r>
            <a:r>
              <a:rPr lang="en" sz="1600" u="sng">
                <a:hlinkClick r:id="rId5"/>
              </a:rPr>
              <a:t>Creative Commons Attribution license</a:t>
            </a:r>
            <a:r>
              <a:rPr lang="en" sz="1600"/>
              <a:t>. You can keep the Credits slide or mention SlidesCarnival and other resources used in a slide footer.</a:t>
            </a:r>
            <a:endParaRPr sz="1600"/>
          </a:p>
          <a:p>
            <a:pPr marL="0" indent="0">
              <a:spcBef>
                <a:spcPts val="1333"/>
              </a:spcBef>
              <a:buClr>
                <a:schemeClr val="dk1"/>
              </a:buClr>
              <a:buSzPts val="1100"/>
              <a:buNone/>
            </a:pPr>
            <a:endParaRPr sz="1600"/>
          </a:p>
          <a:p>
            <a:pPr marL="0" indent="0">
              <a:spcBef>
                <a:spcPts val="1333"/>
              </a:spcBef>
              <a:spcAft>
                <a:spcPts val="1333"/>
              </a:spcAft>
              <a:buNone/>
            </a:pPr>
            <a:endParaRPr sz="1600"/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 idx="4294967295"/>
          </p:nvPr>
        </p:nvSpPr>
        <p:spPr>
          <a:xfrm>
            <a:off x="-609600" y="587133"/>
            <a:ext cx="58140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/>
              <a:t>HELLO!</a:t>
            </a:r>
            <a:endParaRPr sz="800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-609600" y="2186625"/>
            <a:ext cx="5814000" cy="42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I am Jayden Smith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/>
              <a:t>You can find me at @username</a:t>
            </a:r>
            <a:endParaRPr b="1"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1414800" y="1520583"/>
            <a:ext cx="7729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1.</a:t>
            </a:r>
            <a:endParaRPr dirty="0"/>
          </a:p>
          <a:p>
            <a:r>
              <a:rPr lang="en" dirty="0"/>
              <a:t>TRANSITION HEADLINE</a:t>
            </a:r>
            <a:endParaRPr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1414800" y="5044033"/>
            <a:ext cx="7729200" cy="6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 dirty="0"/>
              <a:t>Let’s start with the first set of slides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THIS IS A SLIDE TITLE</a:t>
            </a: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-914400" y="1904997"/>
            <a:ext cx="8034000" cy="41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Here you have a list of items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And some text</a:t>
            </a:r>
            <a:endParaRPr/>
          </a:p>
          <a:p>
            <a:pPr>
              <a:spcBef>
                <a:spcPts val="0"/>
              </a:spcBef>
            </a:pPr>
            <a:r>
              <a:rPr lang="en"/>
              <a:t>But remember not to overload your slides with content</a:t>
            </a:r>
            <a:endParaRPr/>
          </a:p>
          <a:p>
            <a:pPr marL="0" indent="0"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34367" y="1381400"/>
            <a:ext cx="6885200" cy="488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 idx="4294967295"/>
          </p:nvPr>
        </p:nvSpPr>
        <p:spPr>
          <a:xfrm>
            <a:off x="-609600" y="3431933"/>
            <a:ext cx="70384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/>
              <a:t>BIG CONCEPT</a:t>
            </a:r>
            <a:endParaRPr sz="800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4294967295"/>
          </p:nvPr>
        </p:nvSpPr>
        <p:spPr>
          <a:xfrm>
            <a:off x="-609600" y="4955136"/>
            <a:ext cx="70384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96" name="Google Shape;96;p17"/>
          <p:cNvGrpSpPr/>
          <p:nvPr/>
        </p:nvGrpSpPr>
        <p:grpSpPr>
          <a:xfrm>
            <a:off x="803949" y="469946"/>
            <a:ext cx="2233988" cy="2234017"/>
            <a:chOff x="6643075" y="3664250"/>
            <a:chExt cx="407950" cy="407975"/>
          </a:xfrm>
        </p:grpSpPr>
        <p:sp>
          <p:nvSpPr>
            <p:cNvPr id="97" name="Google Shape;97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99" name="Google Shape;99;p17"/>
          <p:cNvGrpSpPr/>
          <p:nvPr/>
        </p:nvGrpSpPr>
        <p:grpSpPr>
          <a:xfrm rot="727535">
            <a:off x="-523377" y="2650603"/>
            <a:ext cx="918433" cy="918381"/>
            <a:chOff x="576250" y="4319400"/>
            <a:chExt cx="442075" cy="442050"/>
          </a:xfrm>
        </p:grpSpPr>
        <p:sp>
          <p:nvSpPr>
            <p:cNvPr id="100" name="Google Shape;100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7DF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04" name="Google Shape;104;p17"/>
          <p:cNvSpPr/>
          <p:nvPr/>
        </p:nvSpPr>
        <p:spPr>
          <a:xfrm>
            <a:off x="268993" y="985243"/>
            <a:ext cx="349236" cy="33346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7DF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5" name="Google Shape;105;p17"/>
          <p:cNvSpPr/>
          <p:nvPr/>
        </p:nvSpPr>
        <p:spPr>
          <a:xfrm rot="2697461">
            <a:off x="2570050" y="2692189"/>
            <a:ext cx="530021" cy="50608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7DF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6" name="Google Shape;106;p17"/>
          <p:cNvSpPr/>
          <p:nvPr/>
        </p:nvSpPr>
        <p:spPr>
          <a:xfrm>
            <a:off x="2989365" y="2403252"/>
            <a:ext cx="212320" cy="20282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7DF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7" name="Google Shape;107;p17"/>
          <p:cNvSpPr/>
          <p:nvPr/>
        </p:nvSpPr>
        <p:spPr>
          <a:xfrm rot="1280389">
            <a:off x="27065" y="1990948"/>
            <a:ext cx="212331" cy="20280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7DF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8" name="Google Shape;108;p17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-914400" y="1905000"/>
            <a:ext cx="3899600" cy="42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White</a:t>
            </a:r>
            <a:endParaRPr b="1"/>
          </a:p>
          <a:p>
            <a:pPr marL="0" indent="0"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3733"/>
              <a:t>YOU CAN ALSO SPLIT YOUR CONTENT</a:t>
            </a:r>
            <a:endParaRPr sz="3733"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2"/>
          </p:nvPr>
        </p:nvSpPr>
        <p:spPr>
          <a:xfrm>
            <a:off x="3220127" y="1905000"/>
            <a:ext cx="3899600" cy="420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Black</a:t>
            </a:r>
            <a:endParaRPr b="1"/>
          </a:p>
          <a:p>
            <a:pPr marL="0" indent="0"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IN TWO OR THREE COLUMNS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-914400" y="1905000"/>
            <a:ext cx="2468800" cy="44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Yellow</a:t>
            </a:r>
            <a:endParaRPr b="1"/>
          </a:p>
          <a:p>
            <a:pPr marL="0" indent="0"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2"/>
          </p:nvPr>
        </p:nvSpPr>
        <p:spPr>
          <a:xfrm>
            <a:off x="1868207" y="1905000"/>
            <a:ext cx="2468800" cy="44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3"/>
          </p:nvPr>
        </p:nvSpPr>
        <p:spPr>
          <a:xfrm>
            <a:off x="4650815" y="1905000"/>
            <a:ext cx="2468800" cy="442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Red</a:t>
            </a:r>
            <a:endParaRPr b="1"/>
          </a:p>
          <a:p>
            <a:pPr marL="0" indent="0"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indent="0"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-914400" y="1900233"/>
            <a:ext cx="59316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A PICTURE IS WORTH A THOUSAND WORDS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408562" y="5371335"/>
            <a:ext cx="5931600" cy="244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A complex idea can be conveyed with just a single still image, namely making it possible to absorb large amounts of data quickly.</a:t>
            </a:r>
            <a:endParaRPr dirty="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433" y="1063997"/>
            <a:ext cx="4730000" cy="4730000"/>
          </a:xfrm>
          <a:prstGeom prst="heptagon">
            <a:avLst>
              <a:gd name="hf" fmla="val 102572"/>
              <a:gd name="vf" fmla="val 105210"/>
            </a:avLst>
          </a:prstGeom>
          <a:noFill/>
          <a:ln>
            <a:noFill/>
          </a:ln>
        </p:spPr>
      </p:pic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-647700" y="4229500"/>
            <a:ext cx="6338800" cy="184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3200" b="0"/>
              <a:t>WANT BIG IMPACT?</a:t>
            </a:r>
            <a:endParaRPr sz="3200" b="0"/>
          </a:p>
          <a:p>
            <a:r>
              <a:rPr lang="en" sz="3200"/>
              <a:t>USE BIG IMAGE.</a:t>
            </a:r>
            <a:endParaRPr sz="3200"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C6D851D6-5181-5A40-5652-A98E2583A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;p11">
            <a:extLst>
              <a:ext uri="{FF2B5EF4-FFF2-40B4-BE49-F238E27FC236}">
                <a16:creationId xmlns:a16="http://schemas.microsoft.com/office/drawing/2014/main" id="{5201ECE2-0F47-EA6B-BA34-FA0A6E9DA034}"/>
              </a:ext>
            </a:extLst>
          </p:cNvPr>
          <p:cNvSpPr txBox="1">
            <a:spLocks/>
          </p:cNvSpPr>
          <p:nvPr/>
        </p:nvSpPr>
        <p:spPr>
          <a:xfrm>
            <a:off x="0" y="378298"/>
            <a:ext cx="9144000" cy="34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s-MX" sz="2000" dirty="0"/>
              <a:t>ÍNDICE</a:t>
            </a:r>
          </a:p>
        </p:txBody>
      </p:sp>
      <p:sp>
        <p:nvSpPr>
          <p:cNvPr id="3" name="Google Shape;60;p12">
            <a:extLst>
              <a:ext uri="{FF2B5EF4-FFF2-40B4-BE49-F238E27FC236}">
                <a16:creationId xmlns:a16="http://schemas.microsoft.com/office/drawing/2014/main" id="{5D55C6B8-1F75-4964-1410-A9258E1C5930}"/>
              </a:ext>
            </a:extLst>
          </p:cNvPr>
          <p:cNvSpPr txBox="1">
            <a:spLocks/>
          </p:cNvSpPr>
          <p:nvPr/>
        </p:nvSpPr>
        <p:spPr>
          <a:xfrm>
            <a:off x="1929197" y="1904999"/>
            <a:ext cx="3734602" cy="20525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INTRODUCCIÓN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MAPA DE PASOS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DESARROLLO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CONCLUSIÓN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REFERENCIAS</a:t>
            </a:r>
            <a:endParaRPr lang="en-US" sz="1800" dirty="0">
              <a:solidFill>
                <a:schemeClr val="bg1"/>
              </a:solidFill>
              <a:latin typeface="Titillium Web Light" panose="020F0502020204030204" pitchFamily="2" charset="0"/>
            </a:endParaRPr>
          </a:p>
          <a:p>
            <a:pPr>
              <a:buClr>
                <a:schemeClr val="dk1"/>
              </a:buClr>
              <a:buSzPts val="1100"/>
            </a:pPr>
            <a:endParaRPr lang="en-US" sz="1600" b="1" dirty="0"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4A987F58-F6F5-3BB4-3E1B-DFB4588B2669}"/>
              </a:ext>
            </a:extLst>
          </p:cNvPr>
          <p:cNvSpPr txBox="1">
            <a:spLocks/>
          </p:cNvSpPr>
          <p:nvPr/>
        </p:nvSpPr>
        <p:spPr>
          <a:xfrm>
            <a:off x="7092215" y="1905000"/>
            <a:ext cx="261486" cy="20525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5</a:t>
            </a:r>
            <a:endParaRPr lang="en-US" sz="1800" dirty="0">
              <a:solidFill>
                <a:schemeClr val="bg1"/>
              </a:solidFill>
              <a:latin typeface="Titillium Web Light" panose="020F0502020204030204" pitchFamily="2" charset="0"/>
            </a:endParaRPr>
          </a:p>
          <a:p>
            <a:pPr>
              <a:buClr>
                <a:schemeClr val="dk1"/>
              </a:buClr>
              <a:buSzPts val="1100"/>
            </a:pP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8722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-914400" y="9858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USE DIAGRAMS TO EXPLAIN YOUR IDEAS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2275817" y="2706483"/>
            <a:ext cx="1342800" cy="400400"/>
          </a:xfrm>
          <a:prstGeom prst="rect">
            <a:avLst/>
          </a:prstGeom>
          <a:solidFill>
            <a:srgbClr val="7DFF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067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67">
              <a:solidFill>
                <a:srgbClr val="0037B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3634439" y="2706483"/>
            <a:ext cx="1342800" cy="400400"/>
          </a:xfrm>
          <a:prstGeom prst="rect">
            <a:avLst/>
          </a:prstGeom>
          <a:solidFill>
            <a:srgbClr val="7DFF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067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Dolor nec</a:t>
            </a:r>
            <a:endParaRPr sz="1067">
              <a:solidFill>
                <a:srgbClr val="0037B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4993083" y="2706483"/>
            <a:ext cx="3770400" cy="400400"/>
          </a:xfrm>
          <a:prstGeom prst="rect">
            <a:avLst/>
          </a:prstGeom>
          <a:solidFill>
            <a:srgbClr val="7DFF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067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Ipsum dolor amet dolor   </a:t>
            </a:r>
            <a:endParaRPr sz="1067">
              <a:solidFill>
                <a:srgbClr val="0037B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-914416" y="2706483"/>
            <a:ext cx="3174400" cy="400400"/>
          </a:xfrm>
          <a:prstGeom prst="rect">
            <a:avLst/>
          </a:prstGeom>
          <a:solidFill>
            <a:srgbClr val="7DFF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solidFill>
                <a:srgbClr val="0037B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150" name="Google Shape;150;p22"/>
          <p:cNvGrpSpPr/>
          <p:nvPr/>
        </p:nvGrpSpPr>
        <p:grpSpPr>
          <a:xfrm>
            <a:off x="-913169" y="3121333"/>
            <a:ext cx="9676652" cy="899267"/>
            <a:chOff x="943723" y="3098500"/>
            <a:chExt cx="7257489" cy="674450"/>
          </a:xfrm>
        </p:grpSpPr>
        <p:sp>
          <p:nvSpPr>
            <p:cNvPr id="151" name="Google Shape;151;p22"/>
            <p:cNvSpPr/>
            <p:nvPr/>
          </p:nvSpPr>
          <p:spPr>
            <a:xfrm>
              <a:off x="5373412" y="3098513"/>
              <a:ext cx="28278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1067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</a:t>
              </a:r>
              <a:endParaRPr sz="1067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1067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amet nec at adipiscing </a:t>
              </a:r>
              <a:endParaRPr sz="1067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1067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risus at dolor porta </a:t>
              </a:r>
              <a:endParaRPr sz="1067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4354429" y="309851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r>
                <a:rPr lang="en" sz="2133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1</a:t>
              </a:r>
              <a:endParaRPr sz="2133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8" name="Google Shape;158;p22"/>
            <p:cNvSpPr/>
            <p:nvPr/>
          </p:nvSpPr>
          <p:spPr>
            <a:xfrm rot="-2700000">
              <a:off x="4705031" y="3336392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3633813" y="3230513"/>
              <a:ext cx="410400" cy="410400"/>
            </a:xfrm>
            <a:prstGeom prst="mathMultiply">
              <a:avLst>
                <a:gd name="adj1" fmla="val 508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 nec at adipiscing</a:t>
              </a:r>
              <a:endParaRPr sz="1333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161" name="Google Shape;161;p22"/>
          <p:cNvGrpSpPr/>
          <p:nvPr/>
        </p:nvGrpSpPr>
        <p:grpSpPr>
          <a:xfrm>
            <a:off x="-913169" y="4035067"/>
            <a:ext cx="9676652" cy="899267"/>
            <a:chOff x="943723" y="3783775"/>
            <a:chExt cx="7257489" cy="674450"/>
          </a:xfrm>
        </p:grpSpPr>
        <p:sp>
          <p:nvSpPr>
            <p:cNvPr id="162" name="Google Shape;162;p22"/>
            <p:cNvSpPr/>
            <p:nvPr/>
          </p:nvSpPr>
          <p:spPr>
            <a:xfrm>
              <a:off x="5373412" y="3783788"/>
              <a:ext cx="28278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1067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</a:t>
              </a:r>
              <a:endParaRPr sz="1067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1067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amet nec at adipiscing </a:t>
              </a:r>
              <a:endParaRPr sz="1067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1067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risus at dolor porta </a:t>
              </a:r>
              <a:endParaRPr sz="1067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4354429" y="3783788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r>
                <a:rPr lang="en" sz="2133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2</a:t>
              </a:r>
              <a:endParaRPr sz="2133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 rot="-2700000">
              <a:off x="4705031" y="4021667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3633813" y="3915788"/>
              <a:ext cx="410400" cy="410400"/>
            </a:xfrm>
            <a:prstGeom prst="mathMultiply">
              <a:avLst>
                <a:gd name="adj1" fmla="val 508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 nec at adipiscing</a:t>
              </a:r>
              <a:endParaRPr sz="1333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172" name="Google Shape;172;p22"/>
          <p:cNvGrpSpPr/>
          <p:nvPr/>
        </p:nvGrpSpPr>
        <p:grpSpPr>
          <a:xfrm>
            <a:off x="-913169" y="4948733"/>
            <a:ext cx="9676652" cy="899267"/>
            <a:chOff x="943723" y="4469050"/>
            <a:chExt cx="7257489" cy="674450"/>
          </a:xfrm>
        </p:grpSpPr>
        <p:sp>
          <p:nvSpPr>
            <p:cNvPr id="173" name="Google Shape;173;p22"/>
            <p:cNvSpPr/>
            <p:nvPr/>
          </p:nvSpPr>
          <p:spPr>
            <a:xfrm>
              <a:off x="5373412" y="4469063"/>
              <a:ext cx="28278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1067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</a:t>
              </a:r>
              <a:endParaRPr sz="1067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1067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amet nec at adipiscing </a:t>
              </a:r>
              <a:endParaRPr sz="1067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FFFFFF"/>
                </a:buClr>
                <a:buSzPts val="800"/>
                <a:buFont typeface="Titillium Web Light"/>
                <a:buChar char="▰"/>
              </a:pPr>
              <a:r>
                <a:rPr lang="en" sz="1067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risus at dolor porta </a:t>
              </a:r>
              <a:endParaRPr sz="1067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4354429" y="4469063"/>
              <a:ext cx="1007100" cy="674400"/>
            </a:xfrm>
            <a:prstGeom prst="rect">
              <a:avLst/>
            </a:prstGeom>
            <a:solidFill>
              <a:srgbClr val="0037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b" anchorCtr="0">
              <a:noAutofit/>
            </a:bodyPr>
            <a:lstStyle/>
            <a:p>
              <a:pPr algn="ctr"/>
              <a:r>
                <a:rPr lang="en" sz="2133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3</a:t>
              </a:r>
              <a:endParaRPr sz="2133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 rot="-2700000">
              <a:off x="4705031" y="4706942"/>
              <a:ext cx="305894" cy="116673"/>
            </a:xfrm>
            <a:prstGeom prst="corner">
              <a:avLst>
                <a:gd name="adj1" fmla="val 18804"/>
                <a:gd name="adj2" fmla="val 1814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3633813" y="4601063"/>
              <a:ext cx="410400" cy="410400"/>
            </a:xfrm>
            <a:prstGeom prst="mathMultiply">
              <a:avLst>
                <a:gd name="adj1" fmla="val 508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 nec at adipiscing</a:t>
              </a:r>
              <a:endParaRPr sz="1333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-914400" y="9858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8" name="Google Shape;188;p23"/>
          <p:cNvGraphicFramePr/>
          <p:nvPr/>
        </p:nvGraphicFramePr>
        <p:xfrm>
          <a:off x="-914400" y="2402941"/>
          <a:ext cx="4000000" cy="4000000"/>
        </p:xfrm>
        <a:graphic>
          <a:graphicData uri="http://schemas.openxmlformats.org/drawingml/2006/table">
            <a:tbl>
              <a:tblPr>
                <a:noFill/>
                <a:tableStyleId>{EBDED31F-4C28-4180-97D3-87A74C8CC402}</a:tableStyleId>
              </a:tblPr>
              <a:tblGrid>
                <a:gridCol w="200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8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121900" marR="121900" marT="91433" marB="91433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24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24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24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11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24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121900" marR="121900" marT="91433" marB="91433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24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sz="24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24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1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24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121900" marR="121900" marT="91433" marB="91433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sz="24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sz="24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24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11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24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121900" marR="121900" marT="91433" marB="91433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24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sz="24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sz="24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91433" marB="91433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>
            <a:off x="-837700" y="1256779"/>
            <a:ext cx="10895648" cy="5190447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7DFFB1"/>
          </a:solidFill>
          <a:ln>
            <a:noFill/>
          </a:ln>
          <a:effectLst>
            <a:outerShdw blurRad="57150" dist="19050" dir="5400000" algn="bl" rotWithShape="0">
              <a:srgbClr val="073763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-914400" y="630833"/>
            <a:ext cx="8034000" cy="68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MAPS</a:t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1123800" y="2440667"/>
            <a:ext cx="9172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333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333">
              <a:solidFill>
                <a:srgbClr val="0037B3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7" name="Google Shape;197;p24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198" name="Google Shape;198;p24"/>
          <p:cNvSpPr/>
          <p:nvPr/>
        </p:nvSpPr>
        <p:spPr>
          <a:xfrm rot="10800000">
            <a:off x="17000" y="2875333"/>
            <a:ext cx="197200" cy="170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99" name="Google Shape;199;p24"/>
          <p:cNvSpPr/>
          <p:nvPr/>
        </p:nvSpPr>
        <p:spPr>
          <a:xfrm rot="10800000">
            <a:off x="2234367" y="5043233"/>
            <a:ext cx="197200" cy="170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0" name="Google Shape;200;p24"/>
          <p:cNvSpPr/>
          <p:nvPr/>
        </p:nvSpPr>
        <p:spPr>
          <a:xfrm rot="10800000">
            <a:off x="3648500" y="2626800"/>
            <a:ext cx="197200" cy="170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1" name="Google Shape;201;p24"/>
          <p:cNvSpPr/>
          <p:nvPr/>
        </p:nvSpPr>
        <p:spPr>
          <a:xfrm rot="10800000">
            <a:off x="4605467" y="5424967"/>
            <a:ext cx="197200" cy="170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2" name="Google Shape;202;p24"/>
          <p:cNvSpPr/>
          <p:nvPr/>
        </p:nvSpPr>
        <p:spPr>
          <a:xfrm rot="10800000">
            <a:off x="7477733" y="3268033"/>
            <a:ext cx="197200" cy="170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03" name="Google Shape;203;p24"/>
          <p:cNvSpPr/>
          <p:nvPr/>
        </p:nvSpPr>
        <p:spPr>
          <a:xfrm rot="10800000">
            <a:off x="8372900" y="5522433"/>
            <a:ext cx="197200" cy="170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dist="19050" dir="5400000" algn="bl" rotWithShape="0">
              <a:srgbClr val="1C4587">
                <a:alpha val="5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ctrTitle" idx="4294967295"/>
          </p:nvPr>
        </p:nvSpPr>
        <p:spPr>
          <a:xfrm>
            <a:off x="-609600" y="2111123"/>
            <a:ext cx="10363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12800">
                <a:solidFill>
                  <a:srgbClr val="7DFFB1"/>
                </a:solidFill>
              </a:rPr>
              <a:t>89,526,124</a:t>
            </a:r>
            <a:endParaRPr sz="12800">
              <a:solidFill>
                <a:srgbClr val="7DFFB1"/>
              </a:solidFill>
            </a:endParaRPr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4294967295"/>
          </p:nvPr>
        </p:nvSpPr>
        <p:spPr>
          <a:xfrm>
            <a:off x="-609600" y="3786737"/>
            <a:ext cx="103632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>
            <a:spLocks noGrp="1"/>
          </p:cNvSpPr>
          <p:nvPr>
            <p:ph type="ctrTitle" idx="4294967295"/>
          </p:nvPr>
        </p:nvSpPr>
        <p:spPr>
          <a:xfrm>
            <a:off x="-609600" y="864000"/>
            <a:ext cx="10363200" cy="119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6400"/>
              <a:t>89,526,124</a:t>
            </a:r>
            <a:r>
              <a:rPr lang="en" sz="6400">
                <a:solidFill>
                  <a:srgbClr val="7DFFB1"/>
                </a:solidFill>
              </a:rPr>
              <a:t>$</a:t>
            </a:r>
            <a:endParaRPr sz="6400">
              <a:solidFill>
                <a:srgbClr val="7DFFB1"/>
              </a:solidFill>
            </a:endParaRPr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4294967295"/>
          </p:nvPr>
        </p:nvSpPr>
        <p:spPr>
          <a:xfrm>
            <a:off x="-609600" y="1881745"/>
            <a:ext cx="10363200" cy="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3200"/>
              <a:t>That’s a lot of money</a:t>
            </a:r>
            <a:endParaRPr sz="3200"/>
          </a:p>
        </p:txBody>
      </p:sp>
      <p:sp>
        <p:nvSpPr>
          <p:cNvPr id="217" name="Google Shape;217;p26"/>
          <p:cNvSpPr txBox="1">
            <a:spLocks noGrp="1"/>
          </p:cNvSpPr>
          <p:nvPr>
            <p:ph type="ctrTitle" idx="4294967295"/>
          </p:nvPr>
        </p:nvSpPr>
        <p:spPr>
          <a:xfrm>
            <a:off x="-609600" y="4369200"/>
            <a:ext cx="10363200" cy="119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6400"/>
              <a:t>100</a:t>
            </a:r>
            <a:r>
              <a:rPr lang="en" sz="6400">
                <a:solidFill>
                  <a:srgbClr val="7DFFB1"/>
                </a:solidFill>
              </a:rPr>
              <a:t>%</a:t>
            </a:r>
            <a:endParaRPr sz="6400">
              <a:solidFill>
                <a:srgbClr val="7DFFB1"/>
              </a:solidFill>
            </a:endParaRPr>
          </a:p>
        </p:txBody>
      </p:sp>
      <p:sp>
        <p:nvSpPr>
          <p:cNvPr id="218" name="Google Shape;218;p26"/>
          <p:cNvSpPr txBox="1">
            <a:spLocks noGrp="1"/>
          </p:cNvSpPr>
          <p:nvPr>
            <p:ph type="subTitle" idx="4294967295"/>
          </p:nvPr>
        </p:nvSpPr>
        <p:spPr>
          <a:xfrm>
            <a:off x="-609600" y="5386945"/>
            <a:ext cx="10363200" cy="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3200"/>
              <a:t>Total success!</a:t>
            </a:r>
            <a:endParaRPr sz="3200"/>
          </a:p>
        </p:txBody>
      </p:sp>
      <p:sp>
        <p:nvSpPr>
          <p:cNvPr id="219" name="Google Shape;219;p26"/>
          <p:cNvSpPr txBox="1">
            <a:spLocks noGrp="1"/>
          </p:cNvSpPr>
          <p:nvPr>
            <p:ph type="ctrTitle" idx="4294967295"/>
          </p:nvPr>
        </p:nvSpPr>
        <p:spPr>
          <a:xfrm>
            <a:off x="-609600" y="2616600"/>
            <a:ext cx="10363200" cy="119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6400"/>
              <a:t>185,244 </a:t>
            </a:r>
            <a:r>
              <a:rPr lang="en" sz="6400">
                <a:solidFill>
                  <a:srgbClr val="7DFFB1"/>
                </a:solidFill>
              </a:rPr>
              <a:t>users</a:t>
            </a:r>
            <a:endParaRPr sz="6400">
              <a:solidFill>
                <a:srgbClr val="7DFFB1"/>
              </a:solidFill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subTitle" idx="4294967295"/>
          </p:nvPr>
        </p:nvSpPr>
        <p:spPr>
          <a:xfrm>
            <a:off x="-609600" y="3634345"/>
            <a:ext cx="10363200" cy="6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3200"/>
              <a:t>And a lot of users</a:t>
            </a:r>
            <a:endParaRPr sz="3200"/>
          </a:p>
        </p:txBody>
      </p:sp>
      <p:sp>
        <p:nvSpPr>
          <p:cNvPr id="221" name="Google Shape;221;p26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OUR PROCESS IS EASY</a:t>
            </a: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grpSp>
        <p:nvGrpSpPr>
          <p:cNvPr id="228" name="Google Shape;228;p27"/>
          <p:cNvGrpSpPr/>
          <p:nvPr/>
        </p:nvGrpSpPr>
        <p:grpSpPr>
          <a:xfrm>
            <a:off x="6221901" y="4129347"/>
            <a:ext cx="3292881" cy="1846000"/>
            <a:chOff x="6038025" y="2598925"/>
            <a:chExt cx="2469661" cy="1384500"/>
          </a:xfrm>
        </p:grpSpPr>
        <p:cxnSp>
          <p:nvCxnSpPr>
            <p:cNvPr id="229" name="Google Shape;229;p27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0" name="Google Shape;230;p27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Vestibulum congue tempus</a:t>
              </a:r>
              <a:endParaRPr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endParaRPr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elit, sed do eiusmod tempor. Donec facilisis lacus eget mauris.</a:t>
              </a:r>
              <a:endParaRPr sz="1067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004C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2" name="Google Shape;232;p27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spcAft>
                  <a:spcPts val="2133"/>
                </a:spcAft>
              </a:pPr>
              <a:r>
                <a:rPr lang="en" sz="1067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3</a:t>
              </a:r>
              <a:endParaRPr sz="1067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33" name="Google Shape;233;p27"/>
          <p:cNvGrpSpPr/>
          <p:nvPr/>
        </p:nvGrpSpPr>
        <p:grpSpPr>
          <a:xfrm>
            <a:off x="-980371" y="3099371"/>
            <a:ext cx="3992972" cy="1846000"/>
            <a:chOff x="636321" y="1844098"/>
            <a:chExt cx="2994729" cy="1384500"/>
          </a:xfrm>
        </p:grpSpPr>
        <p:sp>
          <p:nvSpPr>
            <p:cNvPr id="234" name="Google Shape;234;p27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1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Vestibulum congue tempus</a:t>
              </a:r>
              <a:endParaRPr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algn="r"/>
              <a:endParaRPr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 algn="r">
                <a:spcAft>
                  <a:spcPts val="2133"/>
                </a:spcAft>
              </a:pPr>
              <a:r>
                <a:rPr lang="en" sz="1067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elit, sed do eiusmod tempor. Donec facilisis lacus eget mauris.</a:t>
              </a:r>
              <a:endParaRPr sz="1067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cxnSp>
          <p:nvCxnSpPr>
            <p:cNvPr id="235" name="Google Shape;235;p27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6" name="Google Shape;236;p27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00298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7" name="Google Shape;237;p27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spcAft>
                  <a:spcPts val="2133"/>
                </a:spcAft>
              </a:pPr>
              <a:r>
                <a:rPr lang="en" sz="1067">
                  <a:solidFill>
                    <a:srgbClr val="FFFFFF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2</a:t>
              </a:r>
              <a:endParaRPr sz="1067">
                <a:solidFill>
                  <a:srgbClr val="FFFFFF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38" name="Google Shape;238;p27"/>
          <p:cNvGrpSpPr/>
          <p:nvPr/>
        </p:nvGrpSpPr>
        <p:grpSpPr>
          <a:xfrm>
            <a:off x="4715333" y="1897793"/>
            <a:ext cx="4799448" cy="1846000"/>
            <a:chOff x="4908100" y="889950"/>
            <a:chExt cx="3599586" cy="1384500"/>
          </a:xfrm>
        </p:grpSpPr>
        <p:cxnSp>
          <p:nvCxnSpPr>
            <p:cNvPr id="239" name="Google Shape;239;p27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40" name="Google Shape;240;p27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Vestibulum congue tempus</a:t>
              </a:r>
              <a:endParaRPr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endParaRPr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  <a:p>
              <a:pPr>
                <a:spcAft>
                  <a:spcPts val="2133"/>
                </a:spcAft>
              </a:pPr>
              <a:r>
                <a:rPr lang="en" sz="1067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elit, sed do eiusmod tempor. Donec facilisis lacus eget mauris.</a:t>
              </a:r>
              <a:endParaRPr sz="1067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004C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42" name="Google Shape;242;p27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spcAft>
                  <a:spcPts val="2133"/>
                </a:spcAft>
              </a:pPr>
              <a:r>
                <a:rPr lang="en" sz="1067">
                  <a:solidFill>
                    <a:srgbClr val="FFFFFF"/>
                  </a:solidFill>
                  <a:latin typeface="Chivo Light"/>
                  <a:ea typeface="Chivo Light"/>
                  <a:cs typeface="Chivo Light"/>
                  <a:sym typeface="Chivo Light"/>
                </a:rPr>
                <a:t>1</a:t>
              </a:r>
              <a:endParaRPr sz="1067">
                <a:solidFill>
                  <a:srgbClr val="FFFFFF"/>
                </a:solidFill>
                <a:latin typeface="Chivo Light"/>
                <a:ea typeface="Chivo Light"/>
                <a:cs typeface="Chivo Light"/>
                <a:sym typeface="Chivo Light"/>
              </a:endParaRPr>
            </a:p>
          </p:txBody>
        </p:sp>
      </p:grpSp>
      <p:grpSp>
        <p:nvGrpSpPr>
          <p:cNvPr id="243" name="Google Shape;243;p27"/>
          <p:cNvGrpSpPr/>
          <p:nvPr/>
        </p:nvGrpSpPr>
        <p:grpSpPr>
          <a:xfrm>
            <a:off x="1923993" y="2175401"/>
            <a:ext cx="4686415" cy="4336004"/>
            <a:chOff x="2991269" y="1153325"/>
            <a:chExt cx="3514811" cy="3252003"/>
          </a:xfrm>
        </p:grpSpPr>
        <p:sp>
          <p:nvSpPr>
            <p:cNvPr id="244" name="Google Shape;244;p27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001230">
                <a:alpha val="18850"/>
              </a:srgbClr>
            </a:solidFill>
            <a:ln>
              <a:noFill/>
            </a:ln>
          </p:spPr>
        </p:sp>
        <p:sp>
          <p:nvSpPr>
            <p:cNvPr id="245" name="Google Shape;245;p27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02988"/>
            </a:solidFill>
            <a:ln>
              <a:noFill/>
            </a:ln>
          </p:spPr>
        </p:sp>
        <p:sp>
          <p:nvSpPr>
            <p:cNvPr id="246" name="Google Shape;246;p27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04CF8"/>
            </a:solidFill>
            <a:ln>
              <a:noFill/>
            </a:ln>
          </p:spPr>
        </p:sp>
        <p:sp>
          <p:nvSpPr>
            <p:cNvPr id="247" name="Google Shape;247;p27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001230">
                <a:alpha val="18850"/>
              </a:srgbClr>
            </a:solidFill>
            <a:ln>
              <a:noFill/>
            </a:ln>
          </p:spPr>
        </p:sp>
        <p:sp>
          <p:nvSpPr>
            <p:cNvPr id="248" name="Google Shape;248;p27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02988"/>
            </a:solidFill>
            <a:ln>
              <a:noFill/>
            </a:ln>
          </p:spPr>
        </p:sp>
        <p:sp>
          <p:nvSpPr>
            <p:cNvPr id="249" name="Google Shape;249;p27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04CF8"/>
            </a:solidFill>
            <a:ln>
              <a:noFill/>
            </a:ln>
          </p:spPr>
        </p:sp>
        <p:sp>
          <p:nvSpPr>
            <p:cNvPr id="250" name="Google Shape;250;p27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02988"/>
            </a:solidFill>
            <a:ln>
              <a:noFill/>
            </a:ln>
          </p:spPr>
        </p:sp>
        <p:sp>
          <p:nvSpPr>
            <p:cNvPr id="251" name="Google Shape;251;p27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04CF8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-914400" y="1087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LET’S REVIEW SOME CONCEPTS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body" idx="1"/>
          </p:nvPr>
        </p:nvSpPr>
        <p:spPr>
          <a:xfrm>
            <a:off x="-914400" y="2413000"/>
            <a:ext cx="24688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Yellow</a:t>
            </a:r>
            <a:endParaRPr b="1"/>
          </a:p>
          <a:p>
            <a:pPr marL="0" indent="0">
              <a:buNone/>
            </a:pPr>
            <a:r>
              <a:rPr lang="en" sz="1600"/>
              <a:t>Is the color of gold, butter and ripe lemons. In the spectrum of visible light, yellow is found between green and orange.</a:t>
            </a:r>
            <a:endParaRPr sz="1600"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2"/>
          </p:nvPr>
        </p:nvSpPr>
        <p:spPr>
          <a:xfrm>
            <a:off x="1868203" y="2413000"/>
            <a:ext cx="24688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 sz="1600"/>
              <a:t>Is the colour of the clear sky and the deep sea. It is located between violet and green on the optical spectrum.</a:t>
            </a:r>
            <a:endParaRPr sz="1600"/>
          </a:p>
        </p:txBody>
      </p:sp>
      <p:sp>
        <p:nvSpPr>
          <p:cNvPr id="259" name="Google Shape;259;p28"/>
          <p:cNvSpPr txBox="1">
            <a:spLocks noGrp="1"/>
          </p:cNvSpPr>
          <p:nvPr>
            <p:ph type="body" idx="3"/>
          </p:nvPr>
        </p:nvSpPr>
        <p:spPr>
          <a:xfrm>
            <a:off x="4650804" y="2413000"/>
            <a:ext cx="24688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Red</a:t>
            </a:r>
            <a:endParaRPr b="1"/>
          </a:p>
          <a:p>
            <a:pPr marL="0" indent="0">
              <a:buNone/>
            </a:pPr>
            <a:r>
              <a:rPr lang="en" sz="1600"/>
              <a:t>Is the color of blood, and because of this it has historically been associated with sacrifice, danger and courage. </a:t>
            </a:r>
            <a:endParaRPr sz="1600"/>
          </a:p>
          <a:p>
            <a:pPr marL="0" indent="0">
              <a:buNone/>
            </a:pPr>
            <a:endParaRPr sz="160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26</a:t>
            </a:fld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body" idx="1"/>
          </p:nvPr>
        </p:nvSpPr>
        <p:spPr>
          <a:xfrm>
            <a:off x="-914400" y="4445000"/>
            <a:ext cx="24688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Yellow</a:t>
            </a:r>
            <a:endParaRPr b="1"/>
          </a:p>
          <a:p>
            <a:pPr marL="0" indent="0">
              <a:buNone/>
            </a:pPr>
            <a:r>
              <a:rPr lang="en" sz="1600"/>
              <a:t>Is the color of gold, butter and ripe lemons. In the spectrum of visible light, yellow is found between green and orange.</a:t>
            </a:r>
            <a:endParaRPr sz="1600"/>
          </a:p>
        </p:txBody>
      </p:sp>
      <p:sp>
        <p:nvSpPr>
          <p:cNvPr id="262" name="Google Shape;262;p28"/>
          <p:cNvSpPr txBox="1">
            <a:spLocks noGrp="1"/>
          </p:cNvSpPr>
          <p:nvPr>
            <p:ph type="body" idx="2"/>
          </p:nvPr>
        </p:nvSpPr>
        <p:spPr>
          <a:xfrm>
            <a:off x="1868203" y="4445000"/>
            <a:ext cx="24688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Blue</a:t>
            </a:r>
            <a:endParaRPr b="1"/>
          </a:p>
          <a:p>
            <a:pPr marL="0" indent="0">
              <a:buNone/>
            </a:pPr>
            <a:r>
              <a:rPr lang="en" sz="1600"/>
              <a:t>Is the colour of the clear sky and the deep sea. It is located between violet and green on the optical spectrum.</a:t>
            </a:r>
            <a:endParaRPr sz="1600"/>
          </a:p>
        </p:txBody>
      </p:sp>
      <p:sp>
        <p:nvSpPr>
          <p:cNvPr id="263" name="Google Shape;263;p28"/>
          <p:cNvSpPr txBox="1">
            <a:spLocks noGrp="1"/>
          </p:cNvSpPr>
          <p:nvPr>
            <p:ph type="body" idx="3"/>
          </p:nvPr>
        </p:nvSpPr>
        <p:spPr>
          <a:xfrm>
            <a:off x="4650804" y="4445000"/>
            <a:ext cx="24688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Red</a:t>
            </a:r>
            <a:endParaRPr b="1"/>
          </a:p>
          <a:p>
            <a:pPr marL="0" indent="0">
              <a:buNone/>
            </a:pPr>
            <a:r>
              <a:rPr lang="en" sz="1600"/>
              <a:t>Is the color of blood, and because of this it has historically been associated with sacrifice, danger and courage. </a:t>
            </a:r>
            <a:endParaRPr sz="1600"/>
          </a:p>
          <a:p>
            <a:pPr marL="0" indent="0">
              <a:buNone/>
            </a:pP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body" idx="1"/>
          </p:nvPr>
        </p:nvSpPr>
        <p:spPr>
          <a:xfrm>
            <a:off x="-914400" y="5875067"/>
            <a:ext cx="80340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cxnSp>
        <p:nvCxnSpPr>
          <p:cNvPr id="270" name="Google Shape;270;p29"/>
          <p:cNvCxnSpPr/>
          <p:nvPr/>
        </p:nvCxnSpPr>
        <p:spPr>
          <a:xfrm>
            <a:off x="-914400" y="1432935"/>
            <a:ext cx="96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29"/>
          <p:cNvCxnSpPr/>
          <p:nvPr/>
        </p:nvCxnSpPr>
        <p:spPr>
          <a:xfrm>
            <a:off x="-914400" y="2378911"/>
            <a:ext cx="96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29"/>
          <p:cNvCxnSpPr/>
          <p:nvPr/>
        </p:nvCxnSpPr>
        <p:spPr>
          <a:xfrm>
            <a:off x="-914400" y="3324885"/>
            <a:ext cx="96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29"/>
          <p:cNvCxnSpPr/>
          <p:nvPr/>
        </p:nvCxnSpPr>
        <p:spPr>
          <a:xfrm>
            <a:off x="-914400" y="4270861"/>
            <a:ext cx="96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29"/>
          <p:cNvCxnSpPr/>
          <p:nvPr/>
        </p:nvCxnSpPr>
        <p:spPr>
          <a:xfrm>
            <a:off x="-914400" y="5246035"/>
            <a:ext cx="9652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9"/>
          <p:cNvSpPr txBox="1"/>
          <p:nvPr/>
        </p:nvSpPr>
        <p:spPr>
          <a:xfrm>
            <a:off x="-914400" y="1221267"/>
            <a:ext cx="486000" cy="4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/>
            <a:r>
              <a:rPr lang="en" sz="1333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4000</a:t>
            </a:r>
            <a:endParaRPr sz="1333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r">
              <a:spcBef>
                <a:spcPts val="5867"/>
              </a:spcBef>
            </a:pPr>
            <a:r>
              <a:rPr lang="en" sz="1333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3000</a:t>
            </a:r>
            <a:endParaRPr sz="1333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r">
              <a:spcBef>
                <a:spcPts val="5867"/>
              </a:spcBef>
            </a:pPr>
            <a:r>
              <a:rPr lang="en" sz="1333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2000</a:t>
            </a:r>
            <a:endParaRPr sz="1333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r">
              <a:spcBef>
                <a:spcPts val="5867"/>
              </a:spcBef>
            </a:pPr>
            <a:r>
              <a:rPr lang="en" sz="1333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1000</a:t>
            </a:r>
            <a:endParaRPr sz="1333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r">
              <a:spcBef>
                <a:spcPts val="5867"/>
              </a:spcBef>
              <a:spcAft>
                <a:spcPts val="5867"/>
              </a:spcAft>
            </a:pPr>
            <a:r>
              <a:rPr lang="en" sz="1333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rPr>
              <a:t>0</a:t>
            </a:r>
            <a:endParaRPr sz="1333">
              <a:solidFill>
                <a:schemeClr val="dk2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-87357" y="3174583"/>
            <a:ext cx="311600" cy="207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77" name="Google Shape;277;p29"/>
          <p:cNvSpPr/>
          <p:nvPr/>
        </p:nvSpPr>
        <p:spPr>
          <a:xfrm>
            <a:off x="331635" y="2649165"/>
            <a:ext cx="311600" cy="259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78" name="Google Shape;278;p29"/>
          <p:cNvSpPr/>
          <p:nvPr/>
        </p:nvSpPr>
        <p:spPr>
          <a:xfrm>
            <a:off x="750627" y="3324885"/>
            <a:ext cx="311600" cy="192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79" name="Google Shape;279;p29"/>
          <p:cNvSpPr/>
          <p:nvPr/>
        </p:nvSpPr>
        <p:spPr>
          <a:xfrm>
            <a:off x="2249981" y="3592969"/>
            <a:ext cx="311600" cy="165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80" name="Google Shape;280;p29"/>
          <p:cNvSpPr/>
          <p:nvPr/>
        </p:nvSpPr>
        <p:spPr>
          <a:xfrm>
            <a:off x="2668975" y="2795125"/>
            <a:ext cx="311600" cy="245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81" name="Google Shape;281;p29"/>
          <p:cNvSpPr/>
          <p:nvPr/>
        </p:nvSpPr>
        <p:spPr>
          <a:xfrm>
            <a:off x="3087967" y="1638700"/>
            <a:ext cx="311600" cy="36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82" name="Google Shape;282;p29"/>
          <p:cNvSpPr/>
          <p:nvPr/>
        </p:nvSpPr>
        <p:spPr>
          <a:xfrm>
            <a:off x="4587321" y="2853493"/>
            <a:ext cx="311600" cy="239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83" name="Google Shape;283;p29"/>
          <p:cNvSpPr/>
          <p:nvPr/>
        </p:nvSpPr>
        <p:spPr>
          <a:xfrm>
            <a:off x="5006313" y="1432769"/>
            <a:ext cx="311600" cy="381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84" name="Google Shape;284;p29"/>
          <p:cNvSpPr/>
          <p:nvPr/>
        </p:nvSpPr>
        <p:spPr>
          <a:xfrm>
            <a:off x="5425307" y="3096749"/>
            <a:ext cx="311600" cy="214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85" name="Google Shape;285;p29"/>
          <p:cNvSpPr/>
          <p:nvPr/>
        </p:nvSpPr>
        <p:spPr>
          <a:xfrm>
            <a:off x="6924661" y="3670801"/>
            <a:ext cx="311600" cy="157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86" name="Google Shape;286;p29"/>
          <p:cNvSpPr/>
          <p:nvPr/>
        </p:nvSpPr>
        <p:spPr>
          <a:xfrm>
            <a:off x="7343653" y="1724827"/>
            <a:ext cx="311600" cy="352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87" name="Google Shape;287;p29"/>
          <p:cNvSpPr/>
          <p:nvPr/>
        </p:nvSpPr>
        <p:spPr>
          <a:xfrm>
            <a:off x="7762645" y="2143213"/>
            <a:ext cx="311600" cy="310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0"/>
          <p:cNvSpPr txBox="1">
            <a:spLocks noGrp="1"/>
          </p:cNvSpPr>
          <p:nvPr>
            <p:ph type="body" idx="4294967295"/>
          </p:nvPr>
        </p:nvSpPr>
        <p:spPr>
          <a:xfrm>
            <a:off x="-609600" y="498100"/>
            <a:ext cx="3863600" cy="58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MOBILE PROJECT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" sz="3200"/>
              <a:t>Show and explain your web, app or software projects using these gadget templates.</a:t>
            </a:r>
            <a:endParaRPr sz="3200"/>
          </a:p>
        </p:txBody>
      </p:sp>
      <p:sp>
        <p:nvSpPr>
          <p:cNvPr id="293" name="Google Shape;293;p30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grpSp>
        <p:nvGrpSpPr>
          <p:cNvPr id="294" name="Google Shape;294;p30"/>
          <p:cNvGrpSpPr/>
          <p:nvPr/>
        </p:nvGrpSpPr>
        <p:grpSpPr>
          <a:xfrm>
            <a:off x="5613600" y="498097"/>
            <a:ext cx="2826061" cy="5861812"/>
            <a:chOff x="2547150" y="238125"/>
            <a:chExt cx="2525675" cy="5238750"/>
          </a:xfrm>
        </p:grpSpPr>
        <p:sp>
          <p:nvSpPr>
            <p:cNvPr id="295" name="Google Shape;295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299" name="Google Shape;299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675367" y="1008116"/>
            <a:ext cx="2700700" cy="4842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4294967295"/>
          </p:nvPr>
        </p:nvSpPr>
        <p:spPr>
          <a:xfrm>
            <a:off x="-609600" y="498100"/>
            <a:ext cx="3863600" cy="58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TABLET PROJECT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" sz="3200"/>
              <a:t>Show and explain your web, app or software projects using these gadget templates.</a:t>
            </a:r>
            <a:endParaRPr sz="3200"/>
          </a:p>
        </p:txBody>
      </p:sp>
      <p:grpSp>
        <p:nvGrpSpPr>
          <p:cNvPr id="306" name="Google Shape;306;p31"/>
          <p:cNvGrpSpPr/>
          <p:nvPr/>
        </p:nvGrpSpPr>
        <p:grpSpPr>
          <a:xfrm>
            <a:off x="5158269" y="621279"/>
            <a:ext cx="3648547" cy="5629911"/>
            <a:chOff x="2112475" y="238125"/>
            <a:chExt cx="3395050" cy="5238750"/>
          </a:xfrm>
        </p:grpSpPr>
        <p:sp>
          <p:nvSpPr>
            <p:cNvPr id="307" name="Google Shape;307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pic>
        <p:nvPicPr>
          <p:cNvPr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384" y="1119584"/>
            <a:ext cx="3463733" cy="461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7BE8691-EF33-C5A0-B885-60834FBF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;p11">
            <a:extLst>
              <a:ext uri="{FF2B5EF4-FFF2-40B4-BE49-F238E27FC236}">
                <a16:creationId xmlns:a16="http://schemas.microsoft.com/office/drawing/2014/main" id="{E2E27021-D96E-B78C-10F4-662A5F933086}"/>
              </a:ext>
            </a:extLst>
          </p:cNvPr>
          <p:cNvSpPr txBox="1">
            <a:spLocks/>
          </p:cNvSpPr>
          <p:nvPr/>
        </p:nvSpPr>
        <p:spPr>
          <a:xfrm>
            <a:off x="0" y="378298"/>
            <a:ext cx="9144000" cy="34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s-MX" sz="2000" dirty="0"/>
              <a:t>INTRODUCCIÓN</a:t>
            </a:r>
          </a:p>
        </p:txBody>
      </p:sp>
      <p:sp>
        <p:nvSpPr>
          <p:cNvPr id="3" name="Google Shape;60;p12">
            <a:extLst>
              <a:ext uri="{FF2B5EF4-FFF2-40B4-BE49-F238E27FC236}">
                <a16:creationId xmlns:a16="http://schemas.microsoft.com/office/drawing/2014/main" id="{1CB82416-0A87-36FF-6E81-2879374639F0}"/>
              </a:ext>
            </a:extLst>
          </p:cNvPr>
          <p:cNvSpPr txBox="1">
            <a:spLocks/>
          </p:cNvSpPr>
          <p:nvPr/>
        </p:nvSpPr>
        <p:spPr>
          <a:xfrm>
            <a:off x="243191" y="932233"/>
            <a:ext cx="8657617" cy="41261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Lorem ipsum dolor sit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amet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consectetur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adipiscing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elit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Phasellus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augue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urna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imperdiet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non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aliquam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a, lacinia non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velit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Morbi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nunc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libero,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mollis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sit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amet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iaculis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a, dictum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iaculis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justo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Nunc fermentum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nunc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vitae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neque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aliquam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eu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ultricies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leo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venenatis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Phasellus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dui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lacus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varius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nec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faucibus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faucibus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venenatis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 ante.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Fusce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dictum,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nulla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maximus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varius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sollicitudin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augue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sem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sollicitudin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metus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vel pulvinar ante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elit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id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nibh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Quisque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iaculis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ac dolor ac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facilisis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Vestibulum a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massa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quam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fermentum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condimentum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in a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turpis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Aenean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laoreet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neque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id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nulla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venenatis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pellentesque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sagittis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sit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amet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lorem. Nam vestibulum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leo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ante, non cursus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est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dapibus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ut.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Maecenas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posuere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convallis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finibus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Duis pulvinar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volutpat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odio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fermentum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scelerisque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Aenean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eget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est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condimentum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ullamcorper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arcu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vel,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consequat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nisi.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56649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317" name="Google Shape;317;p32"/>
          <p:cNvSpPr txBox="1">
            <a:spLocks noGrp="1"/>
          </p:cNvSpPr>
          <p:nvPr>
            <p:ph type="body" idx="4294967295"/>
          </p:nvPr>
        </p:nvSpPr>
        <p:spPr>
          <a:xfrm>
            <a:off x="-609600" y="498100"/>
            <a:ext cx="3863600" cy="586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DESKTOP PROJECT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" sz="3200"/>
              <a:t>Show and explain your web, app or software projects using these gadget templates.</a:t>
            </a:r>
            <a:endParaRPr sz="3200"/>
          </a:p>
        </p:txBody>
      </p:sp>
      <p:grpSp>
        <p:nvGrpSpPr>
          <p:cNvPr id="318" name="Google Shape;318;p32"/>
          <p:cNvGrpSpPr/>
          <p:nvPr/>
        </p:nvGrpSpPr>
        <p:grpSpPr>
          <a:xfrm>
            <a:off x="3727166" y="1654839"/>
            <a:ext cx="6056273" cy="3548299"/>
            <a:chOff x="1177450" y="241631"/>
            <a:chExt cx="6173152" cy="3616776"/>
          </a:xfrm>
        </p:grpSpPr>
        <p:sp>
          <p:nvSpPr>
            <p:cNvPr id="319" name="Google Shape;319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3" name="Google Shape;323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03400" y="1850468"/>
            <a:ext cx="4707400" cy="299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-609600" y="587133"/>
            <a:ext cx="58140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8000"/>
              <a:t>THANKS!</a:t>
            </a:r>
            <a:endParaRPr sz="8000"/>
          </a:p>
        </p:txBody>
      </p:sp>
      <p:sp>
        <p:nvSpPr>
          <p:cNvPr id="330" name="Google Shape;330;p33"/>
          <p:cNvSpPr txBox="1">
            <a:spLocks noGrp="1"/>
          </p:cNvSpPr>
          <p:nvPr>
            <p:ph type="subTitle" idx="4294967295"/>
          </p:nvPr>
        </p:nvSpPr>
        <p:spPr>
          <a:xfrm>
            <a:off x="-609600" y="2186625"/>
            <a:ext cx="5814000" cy="42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/>
              <a:t>You can find me at</a:t>
            </a:r>
            <a:endParaRPr/>
          </a:p>
          <a:p>
            <a:pPr marL="609585" indent="-507987">
              <a:spcBef>
                <a:spcPts val="800"/>
              </a:spcBef>
            </a:pPr>
            <a:r>
              <a:rPr lang="en"/>
              <a:t>@username</a:t>
            </a:r>
            <a:endParaRPr/>
          </a:p>
          <a:p>
            <a:pPr marL="609585" indent="-507987">
              <a:spcBef>
                <a:spcPts val="0"/>
              </a:spcBef>
            </a:pPr>
            <a:r>
              <a:rPr lang="en"/>
              <a:t>user@mail.me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CREDITS</a:t>
            </a:r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-914400" y="1904997"/>
            <a:ext cx="8034000" cy="419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3200"/>
              <a:t>Special thanks to all the people who made and released these awesome resources for free:</a:t>
            </a:r>
            <a:endParaRPr sz="3200"/>
          </a:p>
          <a:p>
            <a:pPr>
              <a:lnSpc>
                <a:spcPct val="115000"/>
              </a:lnSpc>
            </a:pPr>
            <a:r>
              <a:rPr lang="en" sz="3200"/>
              <a:t>Presentation template by </a:t>
            </a:r>
            <a:r>
              <a:rPr lang="en" sz="3200" u="sng">
                <a:solidFill>
                  <a:srgbClr val="7DFFB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3200">
              <a:solidFill>
                <a:srgbClr val="7DFFB1"/>
              </a:solidFill>
            </a:endParaRP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" sz="3200"/>
              <a:t>Photographs by </a:t>
            </a:r>
            <a:r>
              <a:rPr lang="en" sz="3200" u="sng">
                <a:solidFill>
                  <a:srgbClr val="7DFFB1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3200">
              <a:solidFill>
                <a:srgbClr val="7DFFB1"/>
              </a:solidFill>
            </a:endParaRPr>
          </a:p>
        </p:txBody>
      </p:sp>
      <p:sp>
        <p:nvSpPr>
          <p:cNvPr id="337" name="Google Shape;337;p34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body" idx="1"/>
          </p:nvPr>
        </p:nvSpPr>
        <p:spPr>
          <a:xfrm>
            <a:off x="-914400" y="1905000"/>
            <a:ext cx="8034000" cy="30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/>
              <a:t>This presentation uses the following typographies:</a:t>
            </a:r>
            <a:endParaRPr/>
          </a:p>
          <a:p>
            <a:pPr indent="-457189">
              <a:lnSpc>
                <a:spcPct val="115000"/>
              </a:lnSpc>
              <a:buSzPts val="1800"/>
            </a:pPr>
            <a:r>
              <a:rPr lang="en"/>
              <a:t>Titles: Titillium Web Bold</a:t>
            </a:r>
            <a:endParaRPr/>
          </a:p>
          <a:p>
            <a:pPr indent="-457189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"/>
              <a:t>Body copy: Titillium Web Light</a:t>
            </a:r>
            <a:endParaRPr/>
          </a:p>
          <a:p>
            <a:pPr marL="0" indent="0">
              <a:lnSpc>
                <a:spcPct val="115000"/>
              </a:lnSpc>
              <a:buNone/>
            </a:pPr>
            <a:r>
              <a:rPr lang="en"/>
              <a:t>You can download the fonts on this page:</a:t>
            </a:r>
            <a:endParaRPr/>
          </a:p>
          <a:p>
            <a:pPr marL="0" indent="0">
              <a:lnSpc>
                <a:spcPct val="115000"/>
              </a:lnSpc>
              <a:buNone/>
            </a:pPr>
            <a:r>
              <a:rPr lang="en" u="sng">
                <a:solidFill>
                  <a:srgbClr val="7DFFB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https://www.fontsquirrel.com/fonts/titillium</a:t>
            </a:r>
            <a:endParaRPr b="1">
              <a:solidFill>
                <a:srgbClr val="3D85C6"/>
              </a:solidFill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-914400" y="5359000"/>
            <a:ext cx="80340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6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>
              <a:buClr>
                <a:schemeClr val="dk1"/>
              </a:buClr>
              <a:buSzPts val="1100"/>
            </a:pPr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endParaRPr sz="16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SzPts val="1100"/>
            </a:pPr>
            <a:fld id="{00000000-1234-1234-1234-123412341234}" type="slidenum">
              <a:rPr lang="en"/>
              <a:pPr>
                <a:buSzPts val="1100"/>
              </a:pPr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ctrTitle"/>
          </p:nvPr>
        </p:nvSpPr>
        <p:spPr>
          <a:xfrm>
            <a:off x="-609600" y="1298333"/>
            <a:ext cx="7729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51" name="Google Shape;351;p36"/>
          <p:cNvSpPr txBox="1">
            <a:spLocks noGrp="1"/>
          </p:cNvSpPr>
          <p:nvPr>
            <p:ph type="subTitle" idx="1"/>
          </p:nvPr>
        </p:nvSpPr>
        <p:spPr>
          <a:xfrm>
            <a:off x="-609600" y="2973933"/>
            <a:ext cx="7729200" cy="6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TIMELINE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358" name="Google Shape;358;p37"/>
          <p:cNvSpPr/>
          <p:nvPr/>
        </p:nvSpPr>
        <p:spPr>
          <a:xfrm>
            <a:off x="8789611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DEC</a:t>
            </a:r>
            <a:endParaRPr sz="1333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7909499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NOV</a:t>
            </a:r>
            <a:endParaRPr sz="1333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7029387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OCT</a:t>
            </a:r>
            <a:endParaRPr sz="1333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6149275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SEP</a:t>
            </a:r>
            <a:endParaRPr sz="1333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5269163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AUG</a:t>
            </a:r>
            <a:endParaRPr sz="1333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4389051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JUL</a:t>
            </a:r>
            <a:endParaRPr sz="1333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3508939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JUN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2628825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MAY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6" name="Google Shape;366;p37"/>
          <p:cNvSpPr/>
          <p:nvPr/>
        </p:nvSpPr>
        <p:spPr>
          <a:xfrm>
            <a:off x="1748713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APR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868601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-11511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FEB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-891623" y="3674600"/>
            <a:ext cx="1097200" cy="5248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JAN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70" name="Google Shape;370;p37"/>
          <p:cNvSpPr/>
          <p:nvPr/>
        </p:nvSpPr>
        <p:spPr>
          <a:xfrm>
            <a:off x="-1524000" y="3674600"/>
            <a:ext cx="849600" cy="524800"/>
          </a:xfrm>
          <a:prstGeom prst="homePlate">
            <a:avLst>
              <a:gd name="adj" fmla="val 32030"/>
            </a:avLst>
          </a:prstGeom>
          <a:solidFill>
            <a:schemeClr val="dk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333">
              <a:solidFill>
                <a:schemeClr val="dk1"/>
              </a:solidFill>
            </a:endParaRPr>
          </a:p>
        </p:txBody>
      </p:sp>
      <p:cxnSp>
        <p:nvCxnSpPr>
          <p:cNvPr id="371" name="Google Shape;371;p37"/>
          <p:cNvCxnSpPr/>
          <p:nvPr/>
        </p:nvCxnSpPr>
        <p:spPr>
          <a:xfrm rot="10800000">
            <a:off x="-498769" y="304257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2" name="Google Shape;372;p37"/>
          <p:cNvSpPr txBox="1"/>
          <p:nvPr/>
        </p:nvSpPr>
        <p:spPr>
          <a:xfrm>
            <a:off x="-553467" y="2302933"/>
            <a:ext cx="16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73" name="Google Shape;373;p37"/>
          <p:cNvCxnSpPr/>
          <p:nvPr/>
        </p:nvCxnSpPr>
        <p:spPr>
          <a:xfrm rot="10800000">
            <a:off x="1262877" y="304257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37"/>
          <p:cNvSpPr txBox="1"/>
          <p:nvPr/>
        </p:nvSpPr>
        <p:spPr>
          <a:xfrm>
            <a:off x="1210189" y="2302933"/>
            <a:ext cx="16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75" name="Google Shape;375;p37"/>
          <p:cNvCxnSpPr/>
          <p:nvPr/>
        </p:nvCxnSpPr>
        <p:spPr>
          <a:xfrm rot="10800000">
            <a:off x="3024524" y="304257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37"/>
          <p:cNvSpPr txBox="1"/>
          <p:nvPr/>
        </p:nvSpPr>
        <p:spPr>
          <a:xfrm>
            <a:off x="2973845" y="2302933"/>
            <a:ext cx="16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77" name="Google Shape;377;p37"/>
          <p:cNvCxnSpPr/>
          <p:nvPr/>
        </p:nvCxnSpPr>
        <p:spPr>
          <a:xfrm rot="10800000">
            <a:off x="4786171" y="304257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37"/>
          <p:cNvSpPr txBox="1"/>
          <p:nvPr/>
        </p:nvSpPr>
        <p:spPr>
          <a:xfrm>
            <a:off x="4737501" y="2302933"/>
            <a:ext cx="16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79" name="Google Shape;379;p37"/>
          <p:cNvCxnSpPr/>
          <p:nvPr/>
        </p:nvCxnSpPr>
        <p:spPr>
          <a:xfrm rot="10800000">
            <a:off x="6547817" y="304257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37"/>
          <p:cNvSpPr txBox="1"/>
          <p:nvPr/>
        </p:nvSpPr>
        <p:spPr>
          <a:xfrm>
            <a:off x="6501157" y="2302933"/>
            <a:ext cx="16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81" name="Google Shape;381;p37"/>
          <p:cNvCxnSpPr/>
          <p:nvPr/>
        </p:nvCxnSpPr>
        <p:spPr>
          <a:xfrm rot="10800000">
            <a:off x="8309464" y="304257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37"/>
          <p:cNvSpPr txBox="1"/>
          <p:nvPr/>
        </p:nvSpPr>
        <p:spPr>
          <a:xfrm>
            <a:off x="8264813" y="2302933"/>
            <a:ext cx="16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83" name="Google Shape;383;p37"/>
          <p:cNvCxnSpPr/>
          <p:nvPr/>
        </p:nvCxnSpPr>
        <p:spPr>
          <a:xfrm rot="10800000">
            <a:off x="395583" y="416662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37"/>
          <p:cNvSpPr txBox="1"/>
          <p:nvPr/>
        </p:nvSpPr>
        <p:spPr>
          <a:xfrm>
            <a:off x="302064" y="4864200"/>
            <a:ext cx="16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85" name="Google Shape;385;p37"/>
          <p:cNvCxnSpPr/>
          <p:nvPr/>
        </p:nvCxnSpPr>
        <p:spPr>
          <a:xfrm rot="10800000">
            <a:off x="2157229" y="416662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6" name="Google Shape;386;p37"/>
          <p:cNvSpPr txBox="1"/>
          <p:nvPr/>
        </p:nvSpPr>
        <p:spPr>
          <a:xfrm>
            <a:off x="2075925" y="4864200"/>
            <a:ext cx="16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87" name="Google Shape;387;p37"/>
          <p:cNvCxnSpPr/>
          <p:nvPr/>
        </p:nvCxnSpPr>
        <p:spPr>
          <a:xfrm rot="10800000">
            <a:off x="3918876" y="416662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37"/>
          <p:cNvSpPr txBox="1"/>
          <p:nvPr/>
        </p:nvSpPr>
        <p:spPr>
          <a:xfrm>
            <a:off x="3849785" y="4864200"/>
            <a:ext cx="16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89" name="Google Shape;389;p37"/>
          <p:cNvCxnSpPr/>
          <p:nvPr/>
        </p:nvCxnSpPr>
        <p:spPr>
          <a:xfrm rot="10800000">
            <a:off x="5680523" y="416662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0" name="Google Shape;390;p37"/>
          <p:cNvSpPr txBox="1"/>
          <p:nvPr/>
        </p:nvSpPr>
        <p:spPr>
          <a:xfrm>
            <a:off x="5623647" y="4864200"/>
            <a:ext cx="16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91" name="Google Shape;391;p37"/>
          <p:cNvCxnSpPr/>
          <p:nvPr/>
        </p:nvCxnSpPr>
        <p:spPr>
          <a:xfrm rot="10800000">
            <a:off x="7442169" y="416662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37"/>
          <p:cNvSpPr txBox="1"/>
          <p:nvPr/>
        </p:nvSpPr>
        <p:spPr>
          <a:xfrm>
            <a:off x="7397508" y="4864200"/>
            <a:ext cx="1666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93" name="Google Shape;393;p37"/>
          <p:cNvCxnSpPr/>
          <p:nvPr/>
        </p:nvCxnSpPr>
        <p:spPr>
          <a:xfrm rot="10800000">
            <a:off x="9203816" y="4166625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4" name="Google Shape;394;p37"/>
          <p:cNvSpPr txBox="1"/>
          <p:nvPr/>
        </p:nvSpPr>
        <p:spPr>
          <a:xfrm>
            <a:off x="9153431" y="4864200"/>
            <a:ext cx="13796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ROADMAP</a:t>
            </a:r>
            <a:endParaRPr/>
          </a:p>
        </p:txBody>
      </p:sp>
      <p:sp>
        <p:nvSpPr>
          <p:cNvPr id="400" name="Google Shape;400;p38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-1524000" y="3161372"/>
            <a:ext cx="12192000" cy="134805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-1524000" y="3161372"/>
            <a:ext cx="12192000" cy="1348057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p38"/>
          <p:cNvGrpSpPr/>
          <p:nvPr/>
        </p:nvGrpSpPr>
        <p:grpSpPr>
          <a:xfrm>
            <a:off x="857785" y="2271201"/>
            <a:ext cx="631200" cy="631200"/>
            <a:chOff x="1786339" y="1703401"/>
            <a:chExt cx="473400" cy="473400"/>
          </a:xfrm>
        </p:grpSpPr>
        <p:sp>
          <p:nvSpPr>
            <p:cNvPr id="404" name="Google Shape;404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8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1</a:t>
              </a:r>
              <a:endParaRPr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3561885" y="2271201"/>
            <a:ext cx="631200" cy="631200"/>
            <a:chOff x="3814414" y="1703401"/>
            <a:chExt cx="473400" cy="473400"/>
          </a:xfrm>
        </p:grpSpPr>
        <p:sp>
          <p:nvSpPr>
            <p:cNvPr id="407" name="Google Shape;407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8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3</a:t>
              </a:r>
              <a:endParaRPr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6265985" y="2271201"/>
            <a:ext cx="631200" cy="631200"/>
            <a:chOff x="5842489" y="1703401"/>
            <a:chExt cx="473400" cy="473400"/>
          </a:xfrm>
        </p:grpSpPr>
        <p:sp>
          <p:nvSpPr>
            <p:cNvPr id="410" name="Google Shape;410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8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5</a:t>
              </a:r>
              <a:endParaRPr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2" name="Google Shape;412;p38"/>
          <p:cNvGrpSpPr/>
          <p:nvPr/>
        </p:nvGrpSpPr>
        <p:grpSpPr>
          <a:xfrm>
            <a:off x="7650419" y="4768400"/>
            <a:ext cx="631200" cy="631200"/>
            <a:chOff x="6880814" y="3576300"/>
            <a:chExt cx="473400" cy="473400"/>
          </a:xfrm>
        </p:grpSpPr>
        <p:sp>
          <p:nvSpPr>
            <p:cNvPr id="413" name="Google Shape;413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4" name="Google Shape;414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8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6</a:t>
              </a:r>
              <a:endParaRPr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946319" y="4768400"/>
            <a:ext cx="631200" cy="631200"/>
            <a:chOff x="4852739" y="3576300"/>
            <a:chExt cx="473400" cy="473400"/>
          </a:xfrm>
        </p:grpSpPr>
        <p:sp>
          <p:nvSpPr>
            <p:cNvPr id="416" name="Google Shape;416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17" name="Google Shape;417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8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4</a:t>
              </a:r>
              <a:endParaRPr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grpSp>
        <p:nvGrpSpPr>
          <p:cNvPr id="418" name="Google Shape;418;p38"/>
          <p:cNvGrpSpPr/>
          <p:nvPr/>
        </p:nvGrpSpPr>
        <p:grpSpPr>
          <a:xfrm>
            <a:off x="2242219" y="4768400"/>
            <a:ext cx="631200" cy="631200"/>
            <a:chOff x="2824664" y="3576300"/>
            <a:chExt cx="473400" cy="473400"/>
          </a:xfrm>
        </p:grpSpPr>
        <p:sp>
          <p:nvSpPr>
            <p:cNvPr id="419" name="Google Shape;419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420" name="Google Shape;420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800">
                  <a:solidFill>
                    <a:schemeClr val="dk2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2</a:t>
              </a:r>
              <a:endParaRPr sz="8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421" name="Google Shape;421;p38"/>
          <p:cNvSpPr txBox="1"/>
          <p:nvPr/>
        </p:nvSpPr>
        <p:spPr>
          <a:xfrm>
            <a:off x="315800" y="1541467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2978940" y="1541467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Red is the colour of danger and courage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3" name="Google Shape;423;p38"/>
          <p:cNvSpPr txBox="1"/>
          <p:nvPr/>
        </p:nvSpPr>
        <p:spPr>
          <a:xfrm>
            <a:off x="5724013" y="1541467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1700233" y="5418133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5" name="Google Shape;425;p38"/>
          <p:cNvSpPr txBox="1"/>
          <p:nvPr/>
        </p:nvSpPr>
        <p:spPr>
          <a:xfrm>
            <a:off x="4404340" y="5418133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26" name="Google Shape;426;p38"/>
          <p:cNvSpPr txBox="1"/>
          <p:nvPr/>
        </p:nvSpPr>
        <p:spPr>
          <a:xfrm>
            <a:off x="7108447" y="5418133"/>
            <a:ext cx="17152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2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GANTT CHART</a:t>
            </a:r>
            <a:endParaRPr/>
          </a:p>
        </p:txBody>
      </p:sp>
      <p:sp>
        <p:nvSpPr>
          <p:cNvPr id="432" name="Google Shape;432;p39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graphicFrame>
        <p:nvGraphicFramePr>
          <p:cNvPr id="433" name="Google Shape;433;p39"/>
          <p:cNvGraphicFramePr/>
          <p:nvPr/>
        </p:nvGraphicFramePr>
        <p:xfrm>
          <a:off x="-914400" y="2085975"/>
          <a:ext cx="4000000" cy="4000000"/>
        </p:xfrm>
        <a:graphic>
          <a:graphicData uri="http://schemas.openxmlformats.org/drawingml/2006/table">
            <a:tbl>
              <a:tblPr>
                <a:noFill/>
                <a:tableStyleId>{EBDED31F-4C28-4180-97D3-87A74C8CC402}</a:tableStyleId>
              </a:tblPr>
              <a:tblGrid>
                <a:gridCol w="188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48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26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1</a:t>
                      </a:r>
                      <a:endParaRPr sz="11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Week 2</a:t>
                      </a:r>
                      <a:endParaRPr sz="1100" b="1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3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4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6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8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3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1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3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2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3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3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3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4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3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5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◆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3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6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3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7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3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 8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60933" marB="60933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SWOT ANALYSIS</a:t>
            </a:r>
            <a:endParaRPr/>
          </a:p>
        </p:txBody>
      </p:sp>
      <p:sp>
        <p:nvSpPr>
          <p:cNvPr id="439" name="Google Shape;439;p40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440" name="Google Shape;440;p40"/>
          <p:cNvSpPr/>
          <p:nvPr/>
        </p:nvSpPr>
        <p:spPr>
          <a:xfrm>
            <a:off x="-863769" y="1926051"/>
            <a:ext cx="5336000" cy="2010400"/>
          </a:xfrm>
          <a:prstGeom prst="rect">
            <a:avLst/>
          </a:prstGeom>
          <a:solidFill>
            <a:srgbClr val="001230">
              <a:alpha val="18850"/>
            </a:srgbClr>
          </a:solidFill>
          <a:ln>
            <a:noFill/>
          </a:ln>
        </p:spPr>
        <p:txBody>
          <a:bodyPr spcFirstLastPara="1" wrap="square" lIns="121900" tIns="121900" rIns="1828800" bIns="121900" anchor="t" anchorCtr="0">
            <a:noAutofit/>
          </a:bodyPr>
          <a:lstStyle/>
          <a:p>
            <a:r>
              <a:rPr lang="en" sz="1867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STRENGTHS</a:t>
            </a:r>
            <a:endParaRPr sz="1867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1" name="Google Shape;441;p40"/>
          <p:cNvSpPr/>
          <p:nvPr/>
        </p:nvSpPr>
        <p:spPr>
          <a:xfrm>
            <a:off x="4693136" y="1926051"/>
            <a:ext cx="5336000" cy="2010400"/>
          </a:xfrm>
          <a:prstGeom prst="rect">
            <a:avLst/>
          </a:prstGeom>
          <a:solidFill>
            <a:srgbClr val="001230">
              <a:alpha val="18850"/>
            </a:srgbClr>
          </a:solidFill>
          <a:ln>
            <a:noFill/>
          </a:ln>
        </p:spPr>
        <p:txBody>
          <a:bodyPr spcFirstLastPara="1" wrap="square" lIns="1828800" tIns="121900" rIns="121900" bIns="121900" anchor="t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" sz="1867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WEAKNESSES</a:t>
            </a:r>
            <a:endParaRPr sz="1867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r">
              <a:spcBef>
                <a:spcPts val="800"/>
              </a:spcBef>
              <a:spcAft>
                <a:spcPts val="800"/>
              </a:spcAft>
            </a:pPr>
            <a: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Yellow is the color of gold, butter and ripe lemons</a:t>
            </a: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2" name="Google Shape;442;p40"/>
          <p:cNvSpPr/>
          <p:nvPr/>
        </p:nvSpPr>
        <p:spPr>
          <a:xfrm>
            <a:off x="-863769" y="4156905"/>
            <a:ext cx="5336000" cy="2010400"/>
          </a:xfrm>
          <a:prstGeom prst="rect">
            <a:avLst/>
          </a:prstGeom>
          <a:solidFill>
            <a:srgbClr val="001230">
              <a:alpha val="18850"/>
            </a:srgbClr>
          </a:solidFill>
          <a:ln>
            <a:noFill/>
          </a:ln>
        </p:spPr>
        <p:txBody>
          <a:bodyPr spcFirstLastPara="1" wrap="square" lIns="121900" tIns="121900" rIns="1828800" bIns="12190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endParaRPr sz="1867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800"/>
              </a:spcBef>
              <a:buClr>
                <a:schemeClr val="dk1"/>
              </a:buClr>
              <a:buSzPts val="1100"/>
            </a:pPr>
            <a: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Black is the color of ebony and of outer space</a:t>
            </a: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</a:pPr>
            <a:r>
              <a:rPr lang="en" sz="1867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OPPORTUNITIES</a:t>
            </a: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3" name="Google Shape;443;p40"/>
          <p:cNvSpPr/>
          <p:nvPr/>
        </p:nvSpPr>
        <p:spPr>
          <a:xfrm>
            <a:off x="4693136" y="4156905"/>
            <a:ext cx="5336000" cy="2010400"/>
          </a:xfrm>
          <a:prstGeom prst="rect">
            <a:avLst/>
          </a:prstGeom>
          <a:solidFill>
            <a:srgbClr val="001230">
              <a:alpha val="18850"/>
            </a:srgbClr>
          </a:solidFill>
          <a:ln>
            <a:noFill/>
          </a:ln>
        </p:spPr>
        <p:txBody>
          <a:bodyPr spcFirstLastPara="1" wrap="square" lIns="1828800" tIns="121900" rIns="121900" bIns="121900" anchor="b" anchorCtr="0">
            <a:noAutofit/>
          </a:bodyPr>
          <a:lstStyle/>
          <a:p>
            <a:pPr algn="r">
              <a:buClr>
                <a:schemeClr val="dk1"/>
              </a:buClr>
              <a:buSzPts val="1100"/>
            </a:pPr>
            <a: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White is the color of milk and fresh snow</a:t>
            </a: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r">
              <a:spcBef>
                <a:spcPts val="800"/>
              </a:spcBef>
              <a:spcAft>
                <a:spcPts val="800"/>
              </a:spcAft>
            </a:pPr>
            <a:r>
              <a:rPr lang="en" sz="1867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THREATS</a:t>
            </a: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44" name="Google Shape;444;p40"/>
          <p:cNvSpPr/>
          <p:nvPr/>
        </p:nvSpPr>
        <p:spPr>
          <a:xfrm>
            <a:off x="2940611" y="2401765"/>
            <a:ext cx="3066400" cy="3066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45" name="Google Shape;445;p40"/>
          <p:cNvSpPr/>
          <p:nvPr/>
        </p:nvSpPr>
        <p:spPr>
          <a:xfrm rot="5400000">
            <a:off x="3161636" y="2401765"/>
            <a:ext cx="3066400" cy="3066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46" name="Google Shape;446;p40"/>
          <p:cNvSpPr/>
          <p:nvPr/>
        </p:nvSpPr>
        <p:spPr>
          <a:xfrm rot="10800000">
            <a:off x="3161636" y="2624520"/>
            <a:ext cx="3066400" cy="3066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47" name="Google Shape;447;p40"/>
          <p:cNvSpPr/>
          <p:nvPr/>
        </p:nvSpPr>
        <p:spPr>
          <a:xfrm rot="-5400000">
            <a:off x="2940611" y="2624520"/>
            <a:ext cx="3066400" cy="3066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48" name="Google Shape;448;p40"/>
          <p:cNvSpPr/>
          <p:nvPr/>
        </p:nvSpPr>
        <p:spPr>
          <a:xfrm>
            <a:off x="3646562" y="3041386"/>
            <a:ext cx="368249" cy="5515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867" b="1">
                <a:solidFill>
                  <a:schemeClr val="lt1"/>
                </a:solidFill>
                <a:latin typeface="Titillium Web"/>
              </a:rPr>
              <a:t>S</a:t>
            </a:r>
          </a:p>
        </p:txBody>
      </p:sp>
      <p:sp>
        <p:nvSpPr>
          <p:cNvPr id="449" name="Google Shape;449;p40"/>
          <p:cNvSpPr/>
          <p:nvPr/>
        </p:nvSpPr>
        <p:spPr>
          <a:xfrm>
            <a:off x="4934991" y="3051180"/>
            <a:ext cx="698891" cy="5327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867" b="1">
                <a:solidFill>
                  <a:schemeClr val="lt1"/>
                </a:solidFill>
                <a:latin typeface="Titillium Web"/>
              </a:rPr>
              <a:t>W</a:t>
            </a:r>
          </a:p>
        </p:txBody>
      </p:sp>
      <p:sp>
        <p:nvSpPr>
          <p:cNvPr id="450" name="Google Shape;450;p40"/>
          <p:cNvSpPr/>
          <p:nvPr/>
        </p:nvSpPr>
        <p:spPr>
          <a:xfrm>
            <a:off x="3602686" y="4444947"/>
            <a:ext cx="441900" cy="5515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867" b="1">
                <a:solidFill>
                  <a:schemeClr val="lt1"/>
                </a:solidFill>
                <a:latin typeface="Titillium Web"/>
              </a:rPr>
              <a:t>O</a:t>
            </a:r>
          </a:p>
        </p:txBody>
      </p:sp>
      <p:sp>
        <p:nvSpPr>
          <p:cNvPr id="451" name="Google Shape;451;p40"/>
          <p:cNvSpPr/>
          <p:nvPr/>
        </p:nvSpPr>
        <p:spPr>
          <a:xfrm>
            <a:off x="5079941" y="4454741"/>
            <a:ext cx="391755" cy="5327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867" b="1">
                <a:solidFill>
                  <a:schemeClr val="lt1"/>
                </a:solidFill>
                <a:latin typeface="Titillium Web"/>
              </a:rPr>
              <a:t>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-1174400" y="0"/>
            <a:ext cx="11492800" cy="6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600"/>
              <a:t>BUSINESS MODEL CANVAS</a:t>
            </a:r>
            <a:endParaRPr sz="1600"/>
          </a:p>
        </p:txBody>
      </p:sp>
      <p:sp>
        <p:nvSpPr>
          <p:cNvPr id="457" name="Google Shape;457;p41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458" name="Google Shape;458;p41"/>
          <p:cNvSpPr txBox="1"/>
          <p:nvPr/>
        </p:nvSpPr>
        <p:spPr>
          <a:xfrm>
            <a:off x="1124160" y="622700"/>
            <a:ext cx="2298400" cy="2126000"/>
          </a:xfrm>
          <a:prstGeom prst="rect">
            <a:avLst/>
          </a:prstGeom>
          <a:solidFill>
            <a:srgbClr val="001230">
              <a:alpha val="1885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Activities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533"/>
              </a:spcBef>
              <a:spcAft>
                <a:spcPts val="533"/>
              </a:spcAft>
            </a:pP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67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1124160" y="2748925"/>
            <a:ext cx="2298400" cy="2126000"/>
          </a:xfrm>
          <a:prstGeom prst="rect">
            <a:avLst/>
          </a:prstGeom>
          <a:solidFill>
            <a:srgbClr val="001230">
              <a:alpha val="1885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Resources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533"/>
              </a:spcBef>
              <a:spcAft>
                <a:spcPts val="533"/>
              </a:spcAft>
            </a:pP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0" name="Google Shape;460;p41"/>
          <p:cNvSpPr txBox="1"/>
          <p:nvPr/>
        </p:nvSpPr>
        <p:spPr>
          <a:xfrm>
            <a:off x="3422720" y="622700"/>
            <a:ext cx="2298400" cy="4252400"/>
          </a:xfrm>
          <a:prstGeom prst="rect">
            <a:avLst/>
          </a:prstGeom>
          <a:solidFill>
            <a:srgbClr val="001230">
              <a:alpha val="1885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Value Propositions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533"/>
              </a:spcBef>
              <a:spcAft>
                <a:spcPts val="533"/>
              </a:spcAft>
            </a:pP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5721279" y="622700"/>
            <a:ext cx="2298400" cy="2126000"/>
          </a:xfrm>
          <a:prstGeom prst="rect">
            <a:avLst/>
          </a:prstGeom>
          <a:solidFill>
            <a:srgbClr val="001230">
              <a:alpha val="1885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Relationships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533"/>
              </a:spcBef>
              <a:spcAft>
                <a:spcPts val="533"/>
              </a:spcAft>
            </a:pP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5721279" y="2748925"/>
            <a:ext cx="2298400" cy="2126000"/>
          </a:xfrm>
          <a:prstGeom prst="rect">
            <a:avLst/>
          </a:prstGeom>
          <a:solidFill>
            <a:srgbClr val="001230">
              <a:alpha val="1885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Channels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533"/>
              </a:spcBef>
              <a:spcAft>
                <a:spcPts val="533"/>
              </a:spcAft>
            </a:pP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8019839" y="622700"/>
            <a:ext cx="2298400" cy="4252400"/>
          </a:xfrm>
          <a:prstGeom prst="rect">
            <a:avLst/>
          </a:prstGeom>
          <a:solidFill>
            <a:srgbClr val="001230">
              <a:alpha val="1885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Customer Segments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533"/>
              </a:spcBef>
              <a:spcAft>
                <a:spcPts val="533"/>
              </a:spcAft>
            </a:pP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-1174400" y="622700"/>
            <a:ext cx="2298400" cy="4252400"/>
          </a:xfrm>
          <a:prstGeom prst="rect">
            <a:avLst/>
          </a:prstGeom>
          <a:solidFill>
            <a:srgbClr val="001230">
              <a:alpha val="1885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Key Partners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533"/>
              </a:spcBef>
              <a:spcAft>
                <a:spcPts val="533"/>
              </a:spcAft>
            </a:pP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067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-1174400" y="4875151"/>
            <a:ext cx="5746400" cy="1646800"/>
          </a:xfrm>
          <a:prstGeom prst="rect">
            <a:avLst/>
          </a:prstGeom>
          <a:solidFill>
            <a:srgbClr val="001230">
              <a:alpha val="1885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Cost Structure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533"/>
              </a:spcBef>
              <a:spcAft>
                <a:spcPts val="533"/>
              </a:spcAft>
            </a:pP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6" name="Google Shape;466;p41"/>
          <p:cNvSpPr txBox="1"/>
          <p:nvPr/>
        </p:nvSpPr>
        <p:spPr>
          <a:xfrm>
            <a:off x="4571999" y="4875151"/>
            <a:ext cx="5746400" cy="1646800"/>
          </a:xfrm>
          <a:prstGeom prst="rect">
            <a:avLst/>
          </a:prstGeom>
          <a:solidFill>
            <a:srgbClr val="001230">
              <a:alpha val="1885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Revenue Streams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>
              <a:spcBef>
                <a:spcPts val="533"/>
              </a:spcBef>
              <a:spcAft>
                <a:spcPts val="533"/>
              </a:spcAft>
            </a:pP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2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67" name="Google Shape;467;p41"/>
          <p:cNvSpPr/>
          <p:nvPr/>
        </p:nvSpPr>
        <p:spPr>
          <a:xfrm>
            <a:off x="4181856" y="4976535"/>
            <a:ext cx="288547" cy="286872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68" name="Google Shape;468;p41"/>
          <p:cNvSpPr/>
          <p:nvPr/>
        </p:nvSpPr>
        <p:spPr>
          <a:xfrm>
            <a:off x="7630521" y="724402"/>
            <a:ext cx="287719" cy="258273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69" name="Google Shape;469;p41"/>
          <p:cNvSpPr/>
          <p:nvPr/>
        </p:nvSpPr>
        <p:spPr>
          <a:xfrm>
            <a:off x="745644" y="724395"/>
            <a:ext cx="276787" cy="27678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70" name="Google Shape;470;p41"/>
          <p:cNvSpPr/>
          <p:nvPr/>
        </p:nvSpPr>
        <p:spPr>
          <a:xfrm>
            <a:off x="9953495" y="724298"/>
            <a:ext cx="263316" cy="27761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471" name="Google Shape;471;p41"/>
          <p:cNvGrpSpPr/>
          <p:nvPr/>
        </p:nvGrpSpPr>
        <p:grpSpPr>
          <a:xfrm>
            <a:off x="9913123" y="4976542"/>
            <a:ext cx="303693" cy="220417"/>
            <a:chOff x="4604550" y="3714775"/>
            <a:chExt cx="439625" cy="319075"/>
          </a:xfrm>
        </p:grpSpPr>
        <p:sp>
          <p:nvSpPr>
            <p:cNvPr id="472" name="Google Shape;472;p4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474" name="Google Shape;474;p41"/>
          <p:cNvGrpSpPr/>
          <p:nvPr/>
        </p:nvGrpSpPr>
        <p:grpSpPr>
          <a:xfrm>
            <a:off x="5368125" y="724291"/>
            <a:ext cx="251555" cy="320531"/>
            <a:chOff x="1959600" y="4980625"/>
            <a:chExt cx="364150" cy="464000"/>
          </a:xfrm>
        </p:grpSpPr>
        <p:sp>
          <p:nvSpPr>
            <p:cNvPr id="475" name="Google Shape;475;p4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482" name="Google Shape;482;p41"/>
          <p:cNvGrpSpPr/>
          <p:nvPr/>
        </p:nvGrpSpPr>
        <p:grpSpPr>
          <a:xfrm>
            <a:off x="7546219" y="2850310"/>
            <a:ext cx="371840" cy="356695"/>
            <a:chOff x="5233525" y="4954450"/>
            <a:chExt cx="538275" cy="516350"/>
          </a:xfrm>
        </p:grpSpPr>
        <p:sp>
          <p:nvSpPr>
            <p:cNvPr id="483" name="Google Shape;483;p4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494" name="Google Shape;494;p41"/>
          <p:cNvGrpSpPr/>
          <p:nvPr/>
        </p:nvGrpSpPr>
        <p:grpSpPr>
          <a:xfrm>
            <a:off x="2953463" y="2850312"/>
            <a:ext cx="378576" cy="344088"/>
            <a:chOff x="4556450" y="4963575"/>
            <a:chExt cx="548025" cy="498100"/>
          </a:xfrm>
        </p:grpSpPr>
        <p:sp>
          <p:nvSpPr>
            <p:cNvPr id="495" name="Google Shape;495;p4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500" name="Google Shape;500;p41"/>
          <p:cNvSpPr/>
          <p:nvPr/>
        </p:nvSpPr>
        <p:spPr>
          <a:xfrm>
            <a:off x="3017472" y="724402"/>
            <a:ext cx="303657" cy="303729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7BE8691-EF33-C5A0-B885-60834FBF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;p14"/>
          <p:cNvSpPr txBox="1">
            <a:spLocks noGrp="1"/>
          </p:cNvSpPr>
          <p:nvPr>
            <p:ph type="ctrTitle"/>
          </p:nvPr>
        </p:nvSpPr>
        <p:spPr>
          <a:xfrm>
            <a:off x="328948" y="1692032"/>
            <a:ext cx="8657617" cy="215606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dirty="0" smtClean="0"/>
              <a:t>PLANTEAMIENTO </a:t>
            </a:r>
            <a:br>
              <a:rPr lang="es-ES" dirty="0" smtClean="0"/>
            </a:br>
            <a:r>
              <a:rPr lang="es-ES" dirty="0" smtClean="0"/>
              <a:t>DEL</a:t>
            </a:r>
            <a:br>
              <a:rPr lang="es-ES" dirty="0" smtClean="0"/>
            </a:br>
            <a:r>
              <a:rPr lang="es-ES" dirty="0" smtClean="0"/>
              <a:t>PROBLEMA</a:t>
            </a:r>
            <a:endParaRPr dirty="0"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1CB82416-0A87-36FF-6E81-2879374639F0}"/>
              </a:ext>
            </a:extLst>
          </p:cNvPr>
          <p:cNvSpPr txBox="1">
            <a:spLocks/>
          </p:cNvSpPr>
          <p:nvPr/>
        </p:nvSpPr>
        <p:spPr>
          <a:xfrm>
            <a:off x="328948" y="4037383"/>
            <a:ext cx="4228766" cy="70606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El problema que se plantea en la empresa y que debemos resolver.</a:t>
            </a:r>
            <a:endParaRPr lang="en-US" sz="20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236" y="4390416"/>
            <a:ext cx="2593124" cy="19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8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2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FUNNEL</a:t>
            </a:r>
            <a:endParaRPr/>
          </a:p>
        </p:txBody>
      </p:sp>
      <p:sp>
        <p:nvSpPr>
          <p:cNvPr id="506" name="Google Shape;506;p42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grpSp>
        <p:nvGrpSpPr>
          <p:cNvPr id="507" name="Google Shape;507;p42"/>
          <p:cNvGrpSpPr/>
          <p:nvPr/>
        </p:nvGrpSpPr>
        <p:grpSpPr>
          <a:xfrm>
            <a:off x="-853977" y="1940491"/>
            <a:ext cx="4810959" cy="4325144"/>
            <a:chOff x="3778727" y="4460423"/>
            <a:chExt cx="720160" cy="647438"/>
          </a:xfrm>
        </p:grpSpPr>
        <p:sp>
          <p:nvSpPr>
            <p:cNvPr id="508" name="Google Shape;508;p4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16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PURCHASE</a:t>
              </a:r>
              <a:endPara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16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LOYALTY</a:t>
              </a:r>
              <a:endPara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16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AWARENESS</a:t>
              </a:r>
              <a:endPara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16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EVALUATION</a:t>
              </a:r>
              <a:endPara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16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DISCOVERY</a:t>
              </a:r>
              <a:endPara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" sz="1600" b="1">
                  <a:solidFill>
                    <a:schemeClr val="lt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INTENT</a:t>
              </a:r>
              <a:endPara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001230">
                <a:alpha val="18850"/>
              </a:srgbClr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endParaRPr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cxnSp>
        <p:nvCxnSpPr>
          <p:cNvPr id="515" name="Google Shape;515;p42"/>
          <p:cNvCxnSpPr/>
          <p:nvPr/>
        </p:nvCxnSpPr>
        <p:spPr>
          <a:xfrm>
            <a:off x="3850367" y="2656533"/>
            <a:ext cx="1409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6" name="Google Shape;516;p42"/>
          <p:cNvSpPr txBox="1"/>
          <p:nvPr/>
        </p:nvSpPr>
        <p:spPr>
          <a:xfrm>
            <a:off x="5341700" y="2427133"/>
            <a:ext cx="37156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17" name="Google Shape;517;p42"/>
          <p:cNvCxnSpPr/>
          <p:nvPr/>
        </p:nvCxnSpPr>
        <p:spPr>
          <a:xfrm>
            <a:off x="3642800" y="3298700"/>
            <a:ext cx="1616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8" name="Google Shape;518;p42"/>
          <p:cNvSpPr txBox="1"/>
          <p:nvPr/>
        </p:nvSpPr>
        <p:spPr>
          <a:xfrm>
            <a:off x="5341700" y="3069287"/>
            <a:ext cx="37156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19" name="Google Shape;519;p42"/>
          <p:cNvCxnSpPr/>
          <p:nvPr/>
        </p:nvCxnSpPr>
        <p:spPr>
          <a:xfrm>
            <a:off x="3347833" y="3940867"/>
            <a:ext cx="1911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0" name="Google Shape;520;p42"/>
          <p:cNvSpPr txBox="1"/>
          <p:nvPr/>
        </p:nvSpPr>
        <p:spPr>
          <a:xfrm>
            <a:off x="5341700" y="3711440"/>
            <a:ext cx="37156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21" name="Google Shape;521;p42"/>
          <p:cNvCxnSpPr/>
          <p:nvPr/>
        </p:nvCxnSpPr>
        <p:spPr>
          <a:xfrm>
            <a:off x="3096567" y="4583000"/>
            <a:ext cx="2162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2" name="Google Shape;522;p42"/>
          <p:cNvSpPr txBox="1"/>
          <p:nvPr/>
        </p:nvSpPr>
        <p:spPr>
          <a:xfrm>
            <a:off x="5341700" y="4353593"/>
            <a:ext cx="37156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23" name="Google Shape;523;p42"/>
          <p:cNvCxnSpPr/>
          <p:nvPr/>
        </p:nvCxnSpPr>
        <p:spPr>
          <a:xfrm>
            <a:off x="2823433" y="5225167"/>
            <a:ext cx="2436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4" name="Google Shape;524;p42"/>
          <p:cNvSpPr txBox="1"/>
          <p:nvPr/>
        </p:nvSpPr>
        <p:spPr>
          <a:xfrm>
            <a:off x="5341700" y="4995747"/>
            <a:ext cx="37156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525" name="Google Shape;525;p42"/>
          <p:cNvCxnSpPr/>
          <p:nvPr/>
        </p:nvCxnSpPr>
        <p:spPr>
          <a:xfrm>
            <a:off x="2539400" y="5867300"/>
            <a:ext cx="2708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6" name="Google Shape;526;p42"/>
          <p:cNvSpPr txBox="1"/>
          <p:nvPr/>
        </p:nvSpPr>
        <p:spPr>
          <a:xfrm>
            <a:off x="5341700" y="5637900"/>
            <a:ext cx="3715600" cy="4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333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Insert your content</a:t>
            </a:r>
            <a:endParaRPr sz="1333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3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TEAM PRESENTATION</a:t>
            </a:r>
            <a:endParaRPr/>
          </a:p>
        </p:txBody>
      </p:sp>
      <p:sp>
        <p:nvSpPr>
          <p:cNvPr id="532" name="Google Shape;532;p43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pic>
        <p:nvPicPr>
          <p:cNvPr id="533" name="Google Shape;533;p43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-914400" y="2265300"/>
            <a:ext cx="2101200" cy="210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4" name="Google Shape;534;p43"/>
          <p:cNvSpPr txBox="1"/>
          <p:nvPr/>
        </p:nvSpPr>
        <p:spPr>
          <a:xfrm>
            <a:off x="-907309" y="4549864"/>
            <a:ext cx="2101200" cy="1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Imani Jackson</a:t>
            </a:r>
            <a: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/>
            </a:r>
            <a:b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10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>
              <a:spcBef>
                <a:spcPts val="533"/>
              </a:spcBef>
            </a:pPr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>
              <a:spcBef>
                <a:spcPts val="533"/>
              </a:spcBef>
              <a:spcAft>
                <a:spcPts val="533"/>
              </a:spcAft>
            </a:pP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35" name="Google Shape;53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9136" y="2265300"/>
            <a:ext cx="2101200" cy="210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6" name="Google Shape;536;p43"/>
          <p:cNvSpPr txBox="1"/>
          <p:nvPr/>
        </p:nvSpPr>
        <p:spPr>
          <a:xfrm>
            <a:off x="1886227" y="4549864"/>
            <a:ext cx="2101200" cy="1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Marcos Galán</a:t>
            </a:r>
            <a: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/>
            </a:r>
            <a:b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10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>
              <a:spcBef>
                <a:spcPts val="533"/>
              </a:spcBef>
            </a:pPr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>
              <a:spcBef>
                <a:spcPts val="533"/>
              </a:spcBef>
              <a:spcAft>
                <a:spcPts val="533"/>
              </a:spcAft>
            </a:pP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37" name="Google Shape;537;p43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672671" y="2265300"/>
            <a:ext cx="2101200" cy="210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8" name="Google Shape;538;p43"/>
          <p:cNvSpPr txBox="1"/>
          <p:nvPr/>
        </p:nvSpPr>
        <p:spPr>
          <a:xfrm>
            <a:off x="4679761" y="4549864"/>
            <a:ext cx="2101200" cy="1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Ixchel Valdía</a:t>
            </a:r>
            <a: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/>
            </a:r>
            <a:b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10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>
              <a:spcBef>
                <a:spcPts val="533"/>
              </a:spcBef>
            </a:pPr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>
              <a:spcBef>
                <a:spcPts val="533"/>
              </a:spcBef>
              <a:spcAft>
                <a:spcPts val="533"/>
              </a:spcAft>
            </a:pP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539" name="Google Shape;539;p43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7466207" y="2265300"/>
            <a:ext cx="2101200" cy="210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0" name="Google Shape;540;p43"/>
          <p:cNvSpPr txBox="1"/>
          <p:nvPr/>
        </p:nvSpPr>
        <p:spPr>
          <a:xfrm>
            <a:off x="7473297" y="4549864"/>
            <a:ext cx="2101200" cy="1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Nils Årud</a:t>
            </a:r>
            <a: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/>
            </a:r>
            <a:br>
              <a:rPr lang="en" sz="18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JOB TITLE</a:t>
            </a:r>
            <a:endParaRPr sz="10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>
              <a:spcBef>
                <a:spcPts val="533"/>
              </a:spcBef>
            </a:pPr>
            <a:r>
              <a:rPr lang="en" sz="12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Blue is the colour of the clear sky and the deep sea</a:t>
            </a: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algn="ctr">
              <a:spcBef>
                <a:spcPts val="533"/>
              </a:spcBef>
              <a:spcAft>
                <a:spcPts val="533"/>
              </a:spcAft>
            </a:pPr>
            <a:endParaRPr sz="18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4"/>
          <p:cNvSpPr txBox="1">
            <a:spLocks noGrp="1"/>
          </p:cNvSpPr>
          <p:nvPr>
            <p:ph type="title"/>
          </p:nvPr>
        </p:nvSpPr>
        <p:spPr>
          <a:xfrm>
            <a:off x="-901200" y="0"/>
            <a:ext cx="10946400" cy="6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1600"/>
              <a:t>COMPETITOR MATRIX</a:t>
            </a:r>
            <a:endParaRPr sz="1600"/>
          </a:p>
        </p:txBody>
      </p:sp>
      <p:sp>
        <p:nvSpPr>
          <p:cNvPr id="546" name="Google Shape;546;p44"/>
          <p:cNvSpPr/>
          <p:nvPr/>
        </p:nvSpPr>
        <p:spPr>
          <a:xfrm>
            <a:off x="-901200" y="622800"/>
            <a:ext cx="10946400" cy="5612000"/>
          </a:xfrm>
          <a:prstGeom prst="rect">
            <a:avLst/>
          </a:prstGeom>
          <a:solidFill>
            <a:srgbClr val="001230">
              <a:alpha val="18850"/>
            </a:srgbClr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547" name="Google Shape;547;p44"/>
          <p:cNvGrpSpPr/>
          <p:nvPr/>
        </p:nvGrpSpPr>
        <p:grpSpPr>
          <a:xfrm>
            <a:off x="-673133" y="622815"/>
            <a:ext cx="10490333" cy="5612131"/>
            <a:chOff x="638138" y="467100"/>
            <a:chExt cx="7867750" cy="4194000"/>
          </a:xfrm>
        </p:grpSpPr>
        <p:cxnSp>
          <p:nvCxnSpPr>
            <p:cNvPr id="548" name="Google Shape;548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4" name="Google Shape;594;p44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grpSp>
        <p:nvGrpSpPr>
          <p:cNvPr id="595" name="Google Shape;595;p44"/>
          <p:cNvGrpSpPr/>
          <p:nvPr/>
        </p:nvGrpSpPr>
        <p:grpSpPr>
          <a:xfrm>
            <a:off x="-901190" y="856631"/>
            <a:ext cx="10946340" cy="5144319"/>
            <a:chOff x="467088" y="642474"/>
            <a:chExt cx="4194000" cy="3858239"/>
          </a:xfrm>
        </p:grpSpPr>
        <p:cxnSp>
          <p:nvCxnSpPr>
            <p:cNvPr id="596" name="Google Shape;596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18" name="Google Shape;618;p44"/>
          <p:cNvCxnSpPr/>
          <p:nvPr/>
        </p:nvCxnSpPr>
        <p:spPr>
          <a:xfrm>
            <a:off x="4572000" y="622800"/>
            <a:ext cx="0" cy="5612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19" name="Google Shape;619;p44"/>
          <p:cNvCxnSpPr/>
          <p:nvPr/>
        </p:nvCxnSpPr>
        <p:spPr>
          <a:xfrm>
            <a:off x="-901200" y="3428800"/>
            <a:ext cx="10946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20" name="Google Shape;620;p44"/>
          <p:cNvSpPr txBox="1"/>
          <p:nvPr/>
        </p:nvSpPr>
        <p:spPr>
          <a:xfrm rot="-5400000">
            <a:off x="-1869000" y="3318584"/>
            <a:ext cx="1715200" cy="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1</a:t>
            </a:r>
            <a:endParaRPr sz="10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1" name="Google Shape;621;p44"/>
          <p:cNvSpPr txBox="1"/>
          <p:nvPr/>
        </p:nvSpPr>
        <p:spPr>
          <a:xfrm rot="5400000">
            <a:off x="9297867" y="3318567"/>
            <a:ext cx="1715200" cy="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1</a:t>
            </a:r>
            <a:endParaRPr sz="10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2" name="Google Shape;622;p44"/>
          <p:cNvSpPr txBox="1"/>
          <p:nvPr/>
        </p:nvSpPr>
        <p:spPr>
          <a:xfrm>
            <a:off x="3714433" y="6234751"/>
            <a:ext cx="1715200" cy="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 VALUE 2</a:t>
            </a:r>
            <a:endParaRPr sz="10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3" name="Google Shape;623;p44"/>
          <p:cNvSpPr txBox="1"/>
          <p:nvPr/>
        </p:nvSpPr>
        <p:spPr>
          <a:xfrm>
            <a:off x="3714367" y="402384"/>
            <a:ext cx="1715200" cy="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 VALUE 2</a:t>
            </a:r>
            <a:endParaRPr sz="10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4" name="Google Shape;624;p44"/>
          <p:cNvSpPr/>
          <p:nvPr/>
        </p:nvSpPr>
        <p:spPr>
          <a:xfrm>
            <a:off x="7826400" y="1101667"/>
            <a:ext cx="1333600" cy="13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Our company</a:t>
            </a:r>
            <a:endParaRPr sz="10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5" name="Google Shape;625;p44"/>
          <p:cNvSpPr/>
          <p:nvPr/>
        </p:nvSpPr>
        <p:spPr>
          <a:xfrm>
            <a:off x="2649900" y="1726833"/>
            <a:ext cx="1168000" cy="116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1067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6" name="Google Shape;626;p44"/>
          <p:cNvSpPr/>
          <p:nvPr/>
        </p:nvSpPr>
        <p:spPr>
          <a:xfrm>
            <a:off x="319833" y="4628800"/>
            <a:ext cx="974000" cy="97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10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7" name="Google Shape;627;p44"/>
          <p:cNvSpPr/>
          <p:nvPr/>
        </p:nvSpPr>
        <p:spPr>
          <a:xfrm>
            <a:off x="5978567" y="3930667"/>
            <a:ext cx="974000" cy="97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1067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8" name="Google Shape;628;p44"/>
          <p:cNvSpPr/>
          <p:nvPr/>
        </p:nvSpPr>
        <p:spPr>
          <a:xfrm>
            <a:off x="7179600" y="4531800"/>
            <a:ext cx="1168000" cy="116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1067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29" name="Google Shape;629;p44"/>
          <p:cNvSpPr/>
          <p:nvPr/>
        </p:nvSpPr>
        <p:spPr>
          <a:xfrm>
            <a:off x="4834467" y="752833"/>
            <a:ext cx="974000" cy="97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067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1067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30" name="Google Shape;630;p44"/>
          <p:cNvSpPr/>
          <p:nvPr/>
        </p:nvSpPr>
        <p:spPr>
          <a:xfrm>
            <a:off x="-38367" y="1263300"/>
            <a:ext cx="622800" cy="622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1067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Competitor</a:t>
            </a:r>
            <a:endParaRPr sz="1067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5"/>
          <p:cNvSpPr txBox="1">
            <a:spLocks noGrp="1"/>
          </p:cNvSpPr>
          <p:nvPr>
            <p:ph type="title"/>
          </p:nvPr>
        </p:nvSpPr>
        <p:spPr>
          <a:xfrm>
            <a:off x="-914400" y="579433"/>
            <a:ext cx="80340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WEEKLY PLANNER</a:t>
            </a:r>
            <a:endParaRPr/>
          </a:p>
        </p:txBody>
      </p:sp>
      <p:sp>
        <p:nvSpPr>
          <p:cNvPr id="636" name="Google Shape;636;p45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graphicFrame>
        <p:nvGraphicFramePr>
          <p:cNvPr id="637" name="Google Shape;637;p45"/>
          <p:cNvGraphicFramePr/>
          <p:nvPr/>
        </p:nvGraphicFramePr>
        <p:xfrm>
          <a:off x="-914467" y="1966300"/>
          <a:ext cx="4000000" cy="4000000"/>
        </p:xfrm>
        <a:graphic>
          <a:graphicData uri="http://schemas.openxmlformats.org/drawingml/2006/table">
            <a:tbl>
              <a:tblPr>
                <a:noFill/>
                <a:tableStyleId>{D93F4AB4-FE6C-4C75-8DE0-3188A6091243}</a:tableStyleId>
              </a:tblPr>
              <a:tblGrid>
                <a:gridCol w="1221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9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9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6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96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96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96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063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SUNDAY</a:t>
                      </a:r>
                      <a:endParaRPr sz="9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MONDAY</a:t>
                      </a:r>
                      <a:endParaRPr sz="9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TUESDAY</a:t>
                      </a:r>
                      <a:endParaRPr sz="9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WEDNESDAY</a:t>
                      </a:r>
                      <a:endParaRPr sz="9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THURSDAY</a:t>
                      </a:r>
                      <a:endParaRPr sz="9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FRIDAY</a:t>
                      </a:r>
                      <a:endParaRPr sz="9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SATURDAY</a:t>
                      </a:r>
                      <a:endParaRPr sz="9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9:00 - 9:45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10:00 - 10:45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11:00 - 11:45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12:00 - 13:15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✔ Free time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230">
                        <a:alpha val="188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13:30 - 14:15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14:30 - 15:15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086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15:30 - 16:15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Task</a:t>
                      </a:r>
                      <a:endParaRPr sz="11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46"/>
          <p:cNvGrpSpPr/>
          <p:nvPr/>
        </p:nvGrpSpPr>
        <p:grpSpPr>
          <a:xfrm>
            <a:off x="310997" y="416100"/>
            <a:ext cx="457204" cy="596391"/>
            <a:chOff x="590250" y="244200"/>
            <a:chExt cx="407975" cy="532175"/>
          </a:xfrm>
        </p:grpSpPr>
        <p:sp>
          <p:nvSpPr>
            <p:cNvPr id="643" name="Google Shape;643;p4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44" name="Google Shape;644;p4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45" name="Google Shape;645;p4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46" name="Google Shape;646;p46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47" name="Google Shape;647;p46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48" name="Google Shape;648;p4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49" name="Google Shape;649;p4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0" name="Google Shape;650;p4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1" name="Google Shape;651;p4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2" name="Google Shape;652;p4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3" name="Google Shape;653;p4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4" name="Google Shape;654;p4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5" name="Google Shape;655;p4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6" name="Google Shape;656;p46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657" name="Google Shape;657;p46"/>
          <p:cNvGrpSpPr/>
          <p:nvPr/>
        </p:nvGrpSpPr>
        <p:grpSpPr>
          <a:xfrm>
            <a:off x="1047919" y="504129"/>
            <a:ext cx="496792" cy="413525"/>
            <a:chOff x="1247825" y="322750"/>
            <a:chExt cx="443300" cy="369000"/>
          </a:xfrm>
        </p:grpSpPr>
        <p:sp>
          <p:nvSpPr>
            <p:cNvPr id="658" name="Google Shape;658;p4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59" name="Google Shape;659;p4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60" name="Google Shape;660;p46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61" name="Google Shape;661;p46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62" name="Google Shape;662;p46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663" name="Google Shape;663;p46"/>
          <p:cNvGrpSpPr/>
          <p:nvPr/>
        </p:nvGrpSpPr>
        <p:grpSpPr>
          <a:xfrm>
            <a:off x="1812157" y="502083"/>
            <a:ext cx="474939" cy="417616"/>
            <a:chOff x="1929775" y="320925"/>
            <a:chExt cx="423800" cy="372650"/>
          </a:xfrm>
        </p:grpSpPr>
        <p:sp>
          <p:nvSpPr>
            <p:cNvPr id="664" name="Google Shape;664;p4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65" name="Google Shape;665;p4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66" name="Google Shape;666;p46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67" name="Google Shape;667;p46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68" name="Google Shape;668;p4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669" name="Google Shape;669;p46"/>
          <p:cNvSpPr/>
          <p:nvPr/>
        </p:nvSpPr>
        <p:spPr>
          <a:xfrm>
            <a:off x="2608561" y="487079"/>
            <a:ext cx="388956" cy="447651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70" name="Google Shape;670;p46"/>
          <p:cNvSpPr/>
          <p:nvPr/>
        </p:nvSpPr>
        <p:spPr>
          <a:xfrm>
            <a:off x="3388518" y="488453"/>
            <a:ext cx="335724" cy="444904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671" name="Google Shape;671;p46"/>
          <p:cNvGrpSpPr/>
          <p:nvPr/>
        </p:nvGrpSpPr>
        <p:grpSpPr>
          <a:xfrm>
            <a:off x="4838350" y="454988"/>
            <a:ext cx="449023" cy="511780"/>
            <a:chOff x="4630125" y="278900"/>
            <a:chExt cx="400675" cy="456675"/>
          </a:xfrm>
        </p:grpSpPr>
        <p:sp>
          <p:nvSpPr>
            <p:cNvPr id="672" name="Google Shape;672;p4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73" name="Google Shape;673;p4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74" name="Google Shape;674;p46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75" name="Google Shape;675;p4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676" name="Google Shape;676;p46"/>
          <p:cNvSpPr/>
          <p:nvPr/>
        </p:nvSpPr>
        <p:spPr>
          <a:xfrm>
            <a:off x="5559135" y="486407"/>
            <a:ext cx="514527" cy="448995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677" name="Google Shape;677;p46"/>
          <p:cNvGrpSpPr/>
          <p:nvPr/>
        </p:nvGrpSpPr>
        <p:grpSpPr>
          <a:xfrm>
            <a:off x="317832" y="1183729"/>
            <a:ext cx="457176" cy="557504"/>
            <a:chOff x="596350" y="929175"/>
            <a:chExt cx="407950" cy="497475"/>
          </a:xfrm>
        </p:grpSpPr>
        <p:sp>
          <p:nvSpPr>
            <p:cNvPr id="678" name="Google Shape;678;p4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79" name="Google Shape;679;p4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0" name="Google Shape;680;p4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1" name="Google Shape;681;p4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2" name="Google Shape;682;p4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4" name="Google Shape;684;p4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685" name="Google Shape;685;p46"/>
          <p:cNvGrpSpPr/>
          <p:nvPr/>
        </p:nvGrpSpPr>
        <p:grpSpPr>
          <a:xfrm>
            <a:off x="1816920" y="1264949"/>
            <a:ext cx="465413" cy="398509"/>
            <a:chOff x="1934025" y="1001650"/>
            <a:chExt cx="415300" cy="355600"/>
          </a:xfrm>
        </p:grpSpPr>
        <p:sp>
          <p:nvSpPr>
            <p:cNvPr id="686" name="Google Shape;686;p46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7" name="Google Shape;687;p46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8" name="Google Shape;688;p46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89" name="Google Shape;689;p4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690" name="Google Shape;690;p46"/>
          <p:cNvSpPr/>
          <p:nvPr/>
        </p:nvSpPr>
        <p:spPr>
          <a:xfrm>
            <a:off x="2568999" y="1231539"/>
            <a:ext cx="468103" cy="465385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91" name="Google Shape;691;p46"/>
          <p:cNvSpPr/>
          <p:nvPr/>
        </p:nvSpPr>
        <p:spPr>
          <a:xfrm>
            <a:off x="3323012" y="1254737"/>
            <a:ext cx="466757" cy="4189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92" name="Google Shape;692;p46"/>
          <p:cNvSpPr/>
          <p:nvPr/>
        </p:nvSpPr>
        <p:spPr>
          <a:xfrm>
            <a:off x="4083162" y="1258156"/>
            <a:ext cx="453113" cy="412153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693" name="Google Shape;693;p46"/>
          <p:cNvSpPr/>
          <p:nvPr/>
        </p:nvSpPr>
        <p:spPr>
          <a:xfrm>
            <a:off x="4851519" y="1262247"/>
            <a:ext cx="423080" cy="40397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694" name="Google Shape;694;p46"/>
          <p:cNvGrpSpPr/>
          <p:nvPr/>
        </p:nvGrpSpPr>
        <p:grpSpPr>
          <a:xfrm>
            <a:off x="5582780" y="1234916"/>
            <a:ext cx="466757" cy="467431"/>
            <a:chOff x="5294400" y="974850"/>
            <a:chExt cx="416500" cy="417100"/>
          </a:xfrm>
        </p:grpSpPr>
        <p:sp>
          <p:nvSpPr>
            <p:cNvPr id="695" name="Google Shape;695;p46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96" name="Google Shape;696;p46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697" name="Google Shape;697;p46"/>
          <p:cNvGrpSpPr/>
          <p:nvPr/>
        </p:nvGrpSpPr>
        <p:grpSpPr>
          <a:xfrm>
            <a:off x="6280143" y="1182384"/>
            <a:ext cx="578656" cy="563639"/>
            <a:chOff x="5916675" y="927975"/>
            <a:chExt cx="516350" cy="502950"/>
          </a:xfrm>
        </p:grpSpPr>
        <p:sp>
          <p:nvSpPr>
            <p:cNvPr id="698" name="Google Shape;698;p4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99" name="Google Shape;699;p4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00" name="Google Shape;700;p46"/>
          <p:cNvGrpSpPr/>
          <p:nvPr/>
        </p:nvGrpSpPr>
        <p:grpSpPr>
          <a:xfrm>
            <a:off x="282335" y="2048268"/>
            <a:ext cx="521335" cy="352113"/>
            <a:chOff x="564675" y="1700625"/>
            <a:chExt cx="465200" cy="314200"/>
          </a:xfrm>
        </p:grpSpPr>
        <p:sp>
          <p:nvSpPr>
            <p:cNvPr id="701" name="Google Shape;701;p46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02" name="Google Shape;702;p4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03" name="Google Shape;703;p4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04" name="Google Shape;704;p46"/>
          <p:cNvGrpSpPr/>
          <p:nvPr/>
        </p:nvGrpSpPr>
        <p:grpSpPr>
          <a:xfrm>
            <a:off x="1035647" y="1962284"/>
            <a:ext cx="521335" cy="510436"/>
            <a:chOff x="1236875" y="1623900"/>
            <a:chExt cx="465200" cy="455475"/>
          </a:xfrm>
        </p:grpSpPr>
        <p:sp>
          <p:nvSpPr>
            <p:cNvPr id="705" name="Google Shape;705;p46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06" name="Google Shape;706;p46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07" name="Google Shape;707;p46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08" name="Google Shape;708;p46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09" name="Google Shape;709;p4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10" name="Google Shape;710;p46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11" name="Google Shape;711;p46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12" name="Google Shape;712;p46"/>
          <p:cNvGrpSpPr/>
          <p:nvPr/>
        </p:nvGrpSpPr>
        <p:grpSpPr>
          <a:xfrm>
            <a:off x="1805320" y="1973211"/>
            <a:ext cx="488611" cy="488583"/>
            <a:chOff x="1923675" y="1633650"/>
            <a:chExt cx="436000" cy="435975"/>
          </a:xfrm>
        </p:grpSpPr>
        <p:sp>
          <p:nvSpPr>
            <p:cNvPr id="713" name="Google Shape;713;p4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14" name="Google Shape;714;p4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15" name="Google Shape;715;p4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16" name="Google Shape;716;p4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17" name="Google Shape;717;p4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18" name="Google Shape;718;p4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19" name="Google Shape;719;p46"/>
          <p:cNvGrpSpPr/>
          <p:nvPr/>
        </p:nvGrpSpPr>
        <p:grpSpPr>
          <a:xfrm>
            <a:off x="2556589" y="1971166"/>
            <a:ext cx="492673" cy="492673"/>
            <a:chOff x="2594050" y="1631825"/>
            <a:chExt cx="439625" cy="439625"/>
          </a:xfrm>
        </p:grpSpPr>
        <p:sp>
          <p:nvSpPr>
            <p:cNvPr id="720" name="Google Shape;720;p4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1" name="Google Shape;721;p4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2" name="Google Shape;722;p4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724" name="Google Shape;724;p46"/>
          <p:cNvSpPr/>
          <p:nvPr/>
        </p:nvSpPr>
        <p:spPr>
          <a:xfrm>
            <a:off x="3331866" y="1993061"/>
            <a:ext cx="449023" cy="449023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725" name="Google Shape;725;p46"/>
          <p:cNvGrpSpPr/>
          <p:nvPr/>
        </p:nvGrpSpPr>
        <p:grpSpPr>
          <a:xfrm>
            <a:off x="4109609" y="1934324"/>
            <a:ext cx="399881" cy="566357"/>
            <a:chOff x="3979850" y="1598950"/>
            <a:chExt cx="356825" cy="505375"/>
          </a:xfrm>
        </p:grpSpPr>
        <p:sp>
          <p:nvSpPr>
            <p:cNvPr id="726" name="Google Shape;726;p46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27" name="Google Shape;727;p46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28" name="Google Shape;728;p46"/>
          <p:cNvGrpSpPr/>
          <p:nvPr/>
        </p:nvGrpSpPr>
        <p:grpSpPr>
          <a:xfrm>
            <a:off x="4799462" y="2055776"/>
            <a:ext cx="526797" cy="323452"/>
            <a:chOff x="4595425" y="1707325"/>
            <a:chExt cx="470075" cy="288625"/>
          </a:xfrm>
        </p:grpSpPr>
        <p:sp>
          <p:nvSpPr>
            <p:cNvPr id="729" name="Google Shape;729;p4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0" name="Google Shape;730;p46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1" name="Google Shape;731;p46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34" name="Google Shape;734;p46"/>
          <p:cNvGrpSpPr/>
          <p:nvPr/>
        </p:nvGrpSpPr>
        <p:grpSpPr>
          <a:xfrm>
            <a:off x="5578017" y="1976629"/>
            <a:ext cx="476312" cy="481747"/>
            <a:chOff x="5290150" y="1636700"/>
            <a:chExt cx="425025" cy="429875"/>
          </a:xfrm>
        </p:grpSpPr>
        <p:sp>
          <p:nvSpPr>
            <p:cNvPr id="735" name="Google Shape;735;p46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6" name="Google Shape;736;p46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37" name="Google Shape;737;p46"/>
          <p:cNvGrpSpPr/>
          <p:nvPr/>
        </p:nvGrpSpPr>
        <p:grpSpPr>
          <a:xfrm>
            <a:off x="6329956" y="1962284"/>
            <a:ext cx="479029" cy="502255"/>
            <a:chOff x="5961125" y="1623900"/>
            <a:chExt cx="427450" cy="448175"/>
          </a:xfrm>
        </p:grpSpPr>
        <p:sp>
          <p:nvSpPr>
            <p:cNvPr id="738" name="Google Shape;738;p46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39" name="Google Shape;739;p4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0" name="Google Shape;740;p46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1" name="Google Shape;741;p46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2" name="Google Shape;742;p46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3" name="Google Shape;743;p4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4" name="Google Shape;744;p4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45" name="Google Shape;745;p46"/>
          <p:cNvGrpSpPr/>
          <p:nvPr/>
        </p:nvGrpSpPr>
        <p:grpSpPr>
          <a:xfrm>
            <a:off x="7066879" y="1975256"/>
            <a:ext cx="511780" cy="484492"/>
            <a:chOff x="6618700" y="1635475"/>
            <a:chExt cx="456675" cy="432325"/>
          </a:xfrm>
        </p:grpSpPr>
        <p:sp>
          <p:nvSpPr>
            <p:cNvPr id="746" name="Google Shape;746;p46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7" name="Google Shape;747;p46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8" name="Google Shape;748;p46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0" name="Google Shape;750;p46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51" name="Google Shape;751;p46"/>
          <p:cNvGrpSpPr/>
          <p:nvPr/>
        </p:nvGrpSpPr>
        <p:grpSpPr>
          <a:xfrm>
            <a:off x="340330" y="2753139"/>
            <a:ext cx="405345" cy="435351"/>
            <a:chOff x="616425" y="2329600"/>
            <a:chExt cx="361700" cy="388475"/>
          </a:xfrm>
        </p:grpSpPr>
        <p:sp>
          <p:nvSpPr>
            <p:cNvPr id="752" name="Google Shape;752;p4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3" name="Google Shape;753;p4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4" name="Google Shape;754;p46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5" name="Google Shape;755;p46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6" name="Google Shape;756;p46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7" name="Google Shape;757;p46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8" name="Google Shape;758;p46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59" name="Google Shape;759;p4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60" name="Google Shape;760;p46"/>
          <p:cNvGrpSpPr/>
          <p:nvPr/>
        </p:nvGrpSpPr>
        <p:grpSpPr>
          <a:xfrm>
            <a:off x="1082742" y="2757229"/>
            <a:ext cx="427171" cy="427171"/>
            <a:chOff x="1278900" y="2333250"/>
            <a:chExt cx="381175" cy="381175"/>
          </a:xfrm>
        </p:grpSpPr>
        <p:sp>
          <p:nvSpPr>
            <p:cNvPr id="761" name="Google Shape;761;p46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4" name="Google Shape;764;p46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65" name="Google Shape;765;p46"/>
          <p:cNvGrpSpPr/>
          <p:nvPr/>
        </p:nvGrpSpPr>
        <p:grpSpPr>
          <a:xfrm>
            <a:off x="1836027" y="2757229"/>
            <a:ext cx="427199" cy="427171"/>
            <a:chOff x="1951075" y="2333250"/>
            <a:chExt cx="381200" cy="381175"/>
          </a:xfrm>
        </p:grpSpPr>
        <p:sp>
          <p:nvSpPr>
            <p:cNvPr id="766" name="Google Shape;766;p46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70" name="Google Shape;770;p46"/>
          <p:cNvGrpSpPr/>
          <p:nvPr/>
        </p:nvGrpSpPr>
        <p:grpSpPr>
          <a:xfrm>
            <a:off x="2589339" y="2757229"/>
            <a:ext cx="427171" cy="427171"/>
            <a:chOff x="2623275" y="2333250"/>
            <a:chExt cx="381175" cy="381175"/>
          </a:xfrm>
        </p:grpSpPr>
        <p:sp>
          <p:nvSpPr>
            <p:cNvPr id="771" name="Google Shape;771;p46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72" name="Google Shape;772;p4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73" name="Google Shape;773;p4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75" name="Google Shape;775;p46"/>
          <p:cNvGrpSpPr/>
          <p:nvPr/>
        </p:nvGrpSpPr>
        <p:grpSpPr>
          <a:xfrm>
            <a:off x="3442279" y="2683545"/>
            <a:ext cx="227916" cy="569103"/>
            <a:chOff x="3384375" y="2267500"/>
            <a:chExt cx="203375" cy="507825"/>
          </a:xfrm>
        </p:grpSpPr>
        <p:sp>
          <p:nvSpPr>
            <p:cNvPr id="776" name="Google Shape;776;p46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77" name="Google Shape;777;p46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78" name="Google Shape;778;p46"/>
          <p:cNvGrpSpPr/>
          <p:nvPr/>
        </p:nvGrpSpPr>
        <p:grpSpPr>
          <a:xfrm>
            <a:off x="4969355" y="2755856"/>
            <a:ext cx="186983" cy="424452"/>
            <a:chOff x="4747025" y="2332025"/>
            <a:chExt cx="166850" cy="378750"/>
          </a:xfrm>
        </p:grpSpPr>
        <p:sp>
          <p:nvSpPr>
            <p:cNvPr id="779" name="Google Shape;779;p4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4212654" y="2686263"/>
            <a:ext cx="193791" cy="563639"/>
            <a:chOff x="4071800" y="2269925"/>
            <a:chExt cx="172925" cy="502950"/>
          </a:xfrm>
        </p:grpSpPr>
        <p:sp>
          <p:nvSpPr>
            <p:cNvPr id="782" name="Google Shape;782;p46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83" name="Google Shape;783;p4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784" name="Google Shape;784;p46"/>
          <p:cNvSpPr/>
          <p:nvPr/>
        </p:nvSpPr>
        <p:spPr>
          <a:xfrm>
            <a:off x="5602815" y="2745729"/>
            <a:ext cx="427171" cy="450368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785" name="Google Shape;785;p46"/>
          <p:cNvGrpSpPr/>
          <p:nvPr/>
        </p:nvGrpSpPr>
        <p:grpSpPr>
          <a:xfrm>
            <a:off x="6342929" y="2753811"/>
            <a:ext cx="461295" cy="434007"/>
            <a:chOff x="5972700" y="2330200"/>
            <a:chExt cx="411625" cy="387275"/>
          </a:xfrm>
        </p:grpSpPr>
        <p:sp>
          <p:nvSpPr>
            <p:cNvPr id="786" name="Google Shape;786;p4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87" name="Google Shape;787;p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788" name="Google Shape;788;p46"/>
          <p:cNvGrpSpPr/>
          <p:nvPr/>
        </p:nvGrpSpPr>
        <p:grpSpPr>
          <a:xfrm>
            <a:off x="469990" y="3457983"/>
            <a:ext cx="146051" cy="532260"/>
            <a:chOff x="732125" y="2958550"/>
            <a:chExt cx="130325" cy="474950"/>
          </a:xfrm>
        </p:grpSpPr>
        <p:sp>
          <p:nvSpPr>
            <p:cNvPr id="789" name="Google Shape;789;p4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90" name="Google Shape;790;p46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91" name="Google Shape;791;p46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92" name="Google Shape;792;p46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93" name="Google Shape;793;p4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94" name="Google Shape;794;p46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95" name="Google Shape;795;p46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96" name="Google Shape;796;p46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797" name="Google Shape;797;p46"/>
          <p:cNvSpPr/>
          <p:nvPr/>
        </p:nvSpPr>
        <p:spPr>
          <a:xfrm>
            <a:off x="1825884" y="3436954"/>
            <a:ext cx="447651" cy="574565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798" name="Google Shape;798;p46"/>
          <p:cNvSpPr/>
          <p:nvPr/>
        </p:nvSpPr>
        <p:spPr>
          <a:xfrm>
            <a:off x="1130540" y="3436954"/>
            <a:ext cx="331661" cy="574565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799" name="Google Shape;799;p46"/>
          <p:cNvGrpSpPr/>
          <p:nvPr/>
        </p:nvGrpSpPr>
        <p:grpSpPr>
          <a:xfrm>
            <a:off x="2544317" y="3475044"/>
            <a:ext cx="517244" cy="489956"/>
            <a:chOff x="2583100" y="2973775"/>
            <a:chExt cx="461550" cy="437200"/>
          </a:xfrm>
        </p:grpSpPr>
        <p:sp>
          <p:nvSpPr>
            <p:cNvPr id="800" name="Google Shape;800;p4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01" name="Google Shape;801;p4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802" name="Google Shape;802;p46"/>
          <p:cNvSpPr/>
          <p:nvPr/>
        </p:nvSpPr>
        <p:spPr>
          <a:xfrm>
            <a:off x="4825575" y="3486770"/>
            <a:ext cx="474939" cy="474939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803" name="Google Shape;803;p46"/>
          <p:cNvGrpSpPr/>
          <p:nvPr/>
        </p:nvGrpSpPr>
        <p:grpSpPr>
          <a:xfrm>
            <a:off x="5530248" y="3512587"/>
            <a:ext cx="580029" cy="431260"/>
            <a:chOff x="5247525" y="3007275"/>
            <a:chExt cx="517575" cy="384825"/>
          </a:xfrm>
        </p:grpSpPr>
        <p:sp>
          <p:nvSpPr>
            <p:cNvPr id="804" name="Google Shape;804;p4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05" name="Google Shape;805;p4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06" name="Google Shape;806;p46"/>
          <p:cNvGrpSpPr/>
          <p:nvPr/>
        </p:nvGrpSpPr>
        <p:grpSpPr>
          <a:xfrm>
            <a:off x="4078229" y="3488016"/>
            <a:ext cx="457176" cy="466757"/>
            <a:chOff x="3951850" y="2985350"/>
            <a:chExt cx="407950" cy="416500"/>
          </a:xfrm>
        </p:grpSpPr>
        <p:sp>
          <p:nvSpPr>
            <p:cNvPr id="807" name="Google Shape;807;p4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08" name="Google Shape;808;p4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09" name="Google Shape;809;p4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10" name="Google Shape;810;p4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11" name="Google Shape;811;p46"/>
          <p:cNvGrpSpPr/>
          <p:nvPr/>
        </p:nvGrpSpPr>
        <p:grpSpPr>
          <a:xfrm>
            <a:off x="287125" y="4274080"/>
            <a:ext cx="529515" cy="406689"/>
            <a:chOff x="568950" y="3686775"/>
            <a:chExt cx="472500" cy="362900"/>
          </a:xfrm>
        </p:grpSpPr>
        <p:sp>
          <p:nvSpPr>
            <p:cNvPr id="812" name="Google Shape;812;p46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13" name="Google Shape;813;p4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14" name="Google Shape;814;p46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815" name="Google Shape;815;p46"/>
          <p:cNvSpPr/>
          <p:nvPr/>
        </p:nvSpPr>
        <p:spPr>
          <a:xfrm>
            <a:off x="6389582" y="3464943"/>
            <a:ext cx="360295" cy="518616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816" name="Google Shape;816;p46"/>
          <p:cNvGrpSpPr/>
          <p:nvPr/>
        </p:nvGrpSpPr>
        <p:grpSpPr>
          <a:xfrm>
            <a:off x="1044528" y="4308204"/>
            <a:ext cx="503600" cy="338469"/>
            <a:chOff x="1244800" y="3717225"/>
            <a:chExt cx="449375" cy="302025"/>
          </a:xfrm>
        </p:grpSpPr>
        <p:sp>
          <p:nvSpPr>
            <p:cNvPr id="817" name="Google Shape;817;p46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18" name="Google Shape;818;p46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23" name="Google Shape;823;p46"/>
          <p:cNvGrpSpPr/>
          <p:nvPr/>
        </p:nvGrpSpPr>
        <p:grpSpPr>
          <a:xfrm>
            <a:off x="1804649" y="4282260"/>
            <a:ext cx="489956" cy="382820"/>
            <a:chOff x="1923075" y="3694075"/>
            <a:chExt cx="437200" cy="341600"/>
          </a:xfrm>
        </p:grpSpPr>
        <p:sp>
          <p:nvSpPr>
            <p:cNvPr id="824" name="Google Shape;824;p46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26" name="Google Shape;826;p46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27" name="Google Shape;827;p46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28" name="Google Shape;828;p46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29" name="Google Shape;829;p4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30" name="Google Shape;830;p46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31" name="Google Shape;831;p46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32" name="Google Shape;832;p4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33" name="Google Shape;833;p46"/>
          <p:cNvGrpSpPr/>
          <p:nvPr/>
        </p:nvGrpSpPr>
        <p:grpSpPr>
          <a:xfrm>
            <a:off x="2562724" y="4276125"/>
            <a:ext cx="480401" cy="394419"/>
            <a:chOff x="2599525" y="3688600"/>
            <a:chExt cx="428675" cy="351950"/>
          </a:xfrm>
        </p:grpSpPr>
        <p:sp>
          <p:nvSpPr>
            <p:cNvPr id="834" name="Google Shape;834;p4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35" name="Google Shape;835;p4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36" name="Google Shape;836;p46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37" name="Google Shape;837;p46"/>
          <p:cNvGrpSpPr/>
          <p:nvPr/>
        </p:nvGrpSpPr>
        <p:grpSpPr>
          <a:xfrm>
            <a:off x="3339234" y="4248836"/>
            <a:ext cx="444933" cy="438769"/>
            <a:chOff x="3292425" y="3664250"/>
            <a:chExt cx="397025" cy="391525"/>
          </a:xfrm>
        </p:grpSpPr>
        <p:sp>
          <p:nvSpPr>
            <p:cNvPr id="838" name="Google Shape;838;p46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41" name="Google Shape;841;p46"/>
          <p:cNvGrpSpPr/>
          <p:nvPr/>
        </p:nvGrpSpPr>
        <p:grpSpPr>
          <a:xfrm>
            <a:off x="4056376" y="4305459"/>
            <a:ext cx="492701" cy="357577"/>
            <a:chOff x="3932350" y="3714775"/>
            <a:chExt cx="439650" cy="319075"/>
          </a:xfrm>
        </p:grpSpPr>
        <p:sp>
          <p:nvSpPr>
            <p:cNvPr id="842" name="Google Shape;842;p4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3" name="Google Shape;843;p4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4" name="Google Shape;844;p46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4809689" y="4305459"/>
            <a:ext cx="492673" cy="357577"/>
            <a:chOff x="4604550" y="3714775"/>
            <a:chExt cx="439625" cy="319075"/>
          </a:xfrm>
        </p:grpSpPr>
        <p:sp>
          <p:nvSpPr>
            <p:cNvPr id="848" name="Google Shape;848;p46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50" name="Google Shape;850;p46"/>
          <p:cNvGrpSpPr/>
          <p:nvPr/>
        </p:nvGrpSpPr>
        <p:grpSpPr>
          <a:xfrm>
            <a:off x="5580735" y="4268616"/>
            <a:ext cx="470848" cy="418317"/>
            <a:chOff x="5292575" y="3681900"/>
            <a:chExt cx="420150" cy="373275"/>
          </a:xfrm>
        </p:grpSpPr>
        <p:sp>
          <p:nvSpPr>
            <p:cNvPr id="851" name="Google Shape;851;p4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2" name="Google Shape;852;p4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5" name="Google Shape;855;p4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6" name="Google Shape;856;p4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57" name="Google Shape;857;p4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58" name="Google Shape;858;p46"/>
          <p:cNvGrpSpPr/>
          <p:nvPr/>
        </p:nvGrpSpPr>
        <p:grpSpPr>
          <a:xfrm>
            <a:off x="6307431" y="4215383"/>
            <a:ext cx="524080" cy="524080"/>
            <a:chOff x="5941025" y="3634400"/>
            <a:chExt cx="467650" cy="467650"/>
          </a:xfrm>
        </p:grpSpPr>
        <p:sp>
          <p:nvSpPr>
            <p:cNvPr id="859" name="Google Shape;859;p4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60" name="Google Shape;860;p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61" name="Google Shape;861;p46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62" name="Google Shape;862;p4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63" name="Google Shape;863;p4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64" name="Google Shape;864;p4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65" name="Google Shape;865;p46"/>
          <p:cNvGrpSpPr/>
          <p:nvPr/>
        </p:nvGrpSpPr>
        <p:grpSpPr>
          <a:xfrm>
            <a:off x="7094195" y="4248836"/>
            <a:ext cx="457176" cy="457204"/>
            <a:chOff x="6643075" y="3664250"/>
            <a:chExt cx="407950" cy="407975"/>
          </a:xfrm>
        </p:grpSpPr>
        <p:sp>
          <p:nvSpPr>
            <p:cNvPr id="866" name="Google Shape;866;p4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67" name="Google Shape;867;p46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68" name="Google Shape;868;p46"/>
          <p:cNvGrpSpPr/>
          <p:nvPr/>
        </p:nvGrpSpPr>
        <p:grpSpPr>
          <a:xfrm>
            <a:off x="295306" y="4983041"/>
            <a:ext cx="495419" cy="495391"/>
            <a:chOff x="576250" y="4319400"/>
            <a:chExt cx="442075" cy="442050"/>
          </a:xfrm>
        </p:grpSpPr>
        <p:sp>
          <p:nvSpPr>
            <p:cNvPr id="869" name="Google Shape;869;p4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70" name="Google Shape;870;p4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72" name="Google Shape;872;p4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873" name="Google Shape;873;p46"/>
          <p:cNvSpPr/>
          <p:nvPr/>
        </p:nvSpPr>
        <p:spPr>
          <a:xfrm>
            <a:off x="1028191" y="5079439"/>
            <a:ext cx="536351" cy="302972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874" name="Google Shape;874;p46"/>
          <p:cNvSpPr/>
          <p:nvPr/>
        </p:nvSpPr>
        <p:spPr>
          <a:xfrm>
            <a:off x="4082488" y="5003679"/>
            <a:ext cx="454459" cy="45448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875" name="Google Shape;875;p46"/>
          <p:cNvSpPr/>
          <p:nvPr/>
        </p:nvSpPr>
        <p:spPr>
          <a:xfrm>
            <a:off x="3329148" y="5032340"/>
            <a:ext cx="454459" cy="397164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876" name="Google Shape;876;p46"/>
          <p:cNvSpPr/>
          <p:nvPr/>
        </p:nvSpPr>
        <p:spPr>
          <a:xfrm>
            <a:off x="4833784" y="5001634"/>
            <a:ext cx="458549" cy="458577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877" name="Google Shape;877;p46"/>
          <p:cNvGrpSpPr/>
          <p:nvPr/>
        </p:nvGrpSpPr>
        <p:grpSpPr>
          <a:xfrm>
            <a:off x="5553447" y="5008284"/>
            <a:ext cx="525424" cy="434007"/>
            <a:chOff x="5268225" y="4341925"/>
            <a:chExt cx="468850" cy="387275"/>
          </a:xfrm>
        </p:grpSpPr>
        <p:sp>
          <p:nvSpPr>
            <p:cNvPr id="878" name="Google Shape;878;p46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79" name="Google Shape;879;p4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80" name="Google Shape;880;p46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81" name="Google Shape;881;p46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82" name="Google Shape;882;p4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83" name="Google Shape;883;p4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84" name="Google Shape;884;p46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86" name="Google Shape;886;p46"/>
          <p:cNvGrpSpPr/>
          <p:nvPr/>
        </p:nvGrpSpPr>
        <p:grpSpPr>
          <a:xfrm>
            <a:off x="6333376" y="4994640"/>
            <a:ext cx="472193" cy="472193"/>
            <a:chOff x="5964175" y="4329750"/>
            <a:chExt cx="421350" cy="421350"/>
          </a:xfrm>
        </p:grpSpPr>
        <p:sp>
          <p:nvSpPr>
            <p:cNvPr id="887" name="Google Shape;887;p46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89" name="Google Shape;889;p46"/>
          <p:cNvGrpSpPr/>
          <p:nvPr/>
        </p:nvGrpSpPr>
        <p:grpSpPr>
          <a:xfrm>
            <a:off x="1047919" y="5747952"/>
            <a:ext cx="496792" cy="480401"/>
            <a:chOff x="1247825" y="5001950"/>
            <a:chExt cx="443300" cy="428675"/>
          </a:xfrm>
        </p:grpSpPr>
        <p:sp>
          <p:nvSpPr>
            <p:cNvPr id="890" name="Google Shape;890;p46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1" name="Google Shape;891;p46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2" name="Google Shape;892;p46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3" name="Google Shape;893;p4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4" name="Google Shape;894;p46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5" name="Google Shape;895;p4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896" name="Google Shape;896;p46"/>
          <p:cNvGrpSpPr/>
          <p:nvPr/>
        </p:nvGrpSpPr>
        <p:grpSpPr>
          <a:xfrm>
            <a:off x="1845580" y="5724054"/>
            <a:ext cx="408091" cy="519989"/>
            <a:chOff x="1959600" y="4980625"/>
            <a:chExt cx="364150" cy="464000"/>
          </a:xfrm>
        </p:grpSpPr>
        <p:sp>
          <p:nvSpPr>
            <p:cNvPr id="897" name="Google Shape;897;p46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8" name="Google Shape;898;p46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99" name="Google Shape;899;p4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00" name="Google Shape;900;p46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01" name="Google Shape;901;p46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02" name="Google Shape;902;p46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03" name="Google Shape;903;p4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904" name="Google Shape;904;p46"/>
          <p:cNvGrpSpPr/>
          <p:nvPr/>
        </p:nvGrpSpPr>
        <p:grpSpPr>
          <a:xfrm>
            <a:off x="2568887" y="5743861"/>
            <a:ext cx="468103" cy="481075"/>
            <a:chOff x="2605025" y="4998300"/>
            <a:chExt cx="417700" cy="429275"/>
          </a:xfrm>
        </p:grpSpPr>
        <p:sp>
          <p:nvSpPr>
            <p:cNvPr id="905" name="Google Shape;905;p46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06" name="Google Shape;906;p46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07" name="Google Shape;907;p46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908" name="Google Shape;908;p46"/>
          <p:cNvGrpSpPr/>
          <p:nvPr/>
        </p:nvGrpSpPr>
        <p:grpSpPr>
          <a:xfrm>
            <a:off x="3276476" y="5747952"/>
            <a:ext cx="559549" cy="466057"/>
            <a:chOff x="3236425" y="5001950"/>
            <a:chExt cx="499300" cy="415875"/>
          </a:xfrm>
        </p:grpSpPr>
        <p:sp>
          <p:nvSpPr>
            <p:cNvPr id="909" name="Google Shape;909;p4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10" name="Google Shape;910;p46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11" name="Google Shape;911;p46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12" name="Google Shape;912;p46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13" name="Google Shape;913;p4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14" name="Google Shape;914;p46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915" name="Google Shape;915;p46"/>
          <p:cNvGrpSpPr/>
          <p:nvPr/>
        </p:nvGrpSpPr>
        <p:grpSpPr>
          <a:xfrm>
            <a:off x="4096637" y="5724055"/>
            <a:ext cx="425825" cy="507017"/>
            <a:chOff x="3968275" y="4980625"/>
            <a:chExt cx="379975" cy="452425"/>
          </a:xfrm>
        </p:grpSpPr>
        <p:sp>
          <p:nvSpPr>
            <p:cNvPr id="916" name="Google Shape;916;p46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17" name="Google Shape;917;p46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18" name="Google Shape;918;p46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919" name="Google Shape;919;p46"/>
          <p:cNvGrpSpPr/>
          <p:nvPr/>
        </p:nvGrpSpPr>
        <p:grpSpPr>
          <a:xfrm>
            <a:off x="6304014" y="5837325"/>
            <a:ext cx="539097" cy="293447"/>
            <a:chOff x="5937975" y="5081700"/>
            <a:chExt cx="481050" cy="261850"/>
          </a:xfrm>
        </p:grpSpPr>
        <p:sp>
          <p:nvSpPr>
            <p:cNvPr id="920" name="Google Shape;920;p46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21" name="Google Shape;921;p46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22" name="Google Shape;922;p46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923" name="Google Shape;923;p46"/>
          <p:cNvGrpSpPr/>
          <p:nvPr/>
        </p:nvGrpSpPr>
        <p:grpSpPr>
          <a:xfrm>
            <a:off x="7128291" y="5780703"/>
            <a:ext cx="386911" cy="444904"/>
            <a:chOff x="6673500" y="5031175"/>
            <a:chExt cx="345250" cy="397000"/>
          </a:xfrm>
        </p:grpSpPr>
        <p:sp>
          <p:nvSpPr>
            <p:cNvPr id="924" name="Google Shape;924;p46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26" name="Google Shape;926;p46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27" name="Google Shape;927;p46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929" name="Google Shape;929;p46"/>
          <p:cNvGrpSpPr/>
          <p:nvPr/>
        </p:nvGrpSpPr>
        <p:grpSpPr>
          <a:xfrm>
            <a:off x="4050941" y="480231"/>
            <a:ext cx="517244" cy="461295"/>
            <a:chOff x="3927500" y="301425"/>
            <a:chExt cx="461550" cy="411625"/>
          </a:xfrm>
        </p:grpSpPr>
        <p:sp>
          <p:nvSpPr>
            <p:cNvPr id="930" name="Google Shape;930;p46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1" name="Google Shape;931;p46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2" name="Google Shape;932;p46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3" name="Google Shape;933;p4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4" name="Google Shape;934;p46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5" name="Google Shape;935;p46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6" name="Google Shape;936;p46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7" name="Google Shape;937;p46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1" name="Google Shape;941;p46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2" name="Google Shape;942;p46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3" name="Google Shape;943;p4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5" name="Google Shape;945;p46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6" name="Google Shape;946;p46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8" name="Google Shape;948;p46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49" name="Google Shape;949;p4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0" name="Google Shape;950;p46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3" name="Google Shape;953;p4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5" name="Google Shape;955;p46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6" name="Google Shape;956;p46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957" name="Google Shape;957;p46"/>
          <p:cNvGrpSpPr/>
          <p:nvPr/>
        </p:nvGrpSpPr>
        <p:grpSpPr>
          <a:xfrm>
            <a:off x="7101003" y="489111"/>
            <a:ext cx="443560" cy="443560"/>
            <a:chOff x="6649150" y="309350"/>
            <a:chExt cx="395800" cy="395800"/>
          </a:xfrm>
        </p:grpSpPr>
        <p:sp>
          <p:nvSpPr>
            <p:cNvPr id="958" name="Google Shape;958;p46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59" name="Google Shape;959;p4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3" name="Google Shape;963;p4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6" name="Google Shape;966;p46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2" name="Google Shape;972;p46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3" name="Google Shape;973;p4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4" name="Google Shape;974;p4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5" name="Google Shape;975;p46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7" name="Google Shape;977;p46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8" name="Google Shape;978;p46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79" name="Google Shape;979;p4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0" name="Google Shape;980;p46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981" name="Google Shape;981;p46"/>
          <p:cNvGrpSpPr/>
          <p:nvPr/>
        </p:nvGrpSpPr>
        <p:grpSpPr>
          <a:xfrm>
            <a:off x="6344274" y="499339"/>
            <a:ext cx="450396" cy="426497"/>
            <a:chOff x="5973900" y="318475"/>
            <a:chExt cx="401900" cy="380575"/>
          </a:xfrm>
        </p:grpSpPr>
        <p:sp>
          <p:nvSpPr>
            <p:cNvPr id="982" name="Google Shape;982;p46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5" name="Google Shape;985;p46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6" name="Google Shape;986;p46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7" name="Google Shape;987;p46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8" name="Google Shape;988;p4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89" name="Google Shape;989;p4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90" name="Google Shape;990;p46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996" name="Google Shape;996;p46"/>
          <p:cNvGrpSpPr/>
          <p:nvPr/>
        </p:nvGrpSpPr>
        <p:grpSpPr>
          <a:xfrm>
            <a:off x="1071144" y="1183729"/>
            <a:ext cx="457176" cy="557504"/>
            <a:chOff x="1268550" y="929175"/>
            <a:chExt cx="407950" cy="497475"/>
          </a:xfrm>
        </p:grpSpPr>
        <p:sp>
          <p:nvSpPr>
            <p:cNvPr id="997" name="Google Shape;997;p46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00" name="Google Shape;1000;p46"/>
          <p:cNvGrpSpPr/>
          <p:nvPr/>
        </p:nvGrpSpPr>
        <p:grpSpPr>
          <a:xfrm>
            <a:off x="7052564" y="1204881"/>
            <a:ext cx="540441" cy="518616"/>
            <a:chOff x="6605925" y="948050"/>
            <a:chExt cx="482250" cy="462775"/>
          </a:xfrm>
        </p:grpSpPr>
        <p:sp>
          <p:nvSpPr>
            <p:cNvPr id="1001" name="Google Shape;1001;p46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07" name="Google Shape;1007;p46"/>
          <p:cNvGrpSpPr/>
          <p:nvPr/>
        </p:nvGrpSpPr>
        <p:grpSpPr>
          <a:xfrm>
            <a:off x="7178805" y="2740840"/>
            <a:ext cx="287955" cy="456532"/>
            <a:chOff x="6718575" y="2318625"/>
            <a:chExt cx="256950" cy="407375"/>
          </a:xfrm>
        </p:grpSpPr>
        <p:sp>
          <p:nvSpPr>
            <p:cNvPr id="1008" name="Google Shape;1008;p4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2" name="Google Shape;1012;p4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3" name="Google Shape;1013;p4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4" name="Google Shape;1014;p4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5" name="Google Shape;1015;p4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16" name="Google Shape;1016;p46"/>
          <p:cNvGrpSpPr/>
          <p:nvPr/>
        </p:nvGrpSpPr>
        <p:grpSpPr>
          <a:xfrm>
            <a:off x="3313991" y="3576717"/>
            <a:ext cx="484492" cy="294820"/>
            <a:chOff x="3269900" y="3064500"/>
            <a:chExt cx="432325" cy="263075"/>
          </a:xfrm>
        </p:grpSpPr>
        <p:sp>
          <p:nvSpPr>
            <p:cNvPr id="1017" name="Google Shape;1017;p46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19" name="Google Shape;1019;p4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20" name="Google Shape;1020;p46"/>
          <p:cNvGrpSpPr/>
          <p:nvPr/>
        </p:nvGrpSpPr>
        <p:grpSpPr>
          <a:xfrm>
            <a:off x="7146026" y="3486642"/>
            <a:ext cx="353487" cy="496792"/>
            <a:chOff x="6689325" y="2984125"/>
            <a:chExt cx="315425" cy="443300"/>
          </a:xfrm>
        </p:grpSpPr>
        <p:sp>
          <p:nvSpPr>
            <p:cNvPr id="1021" name="Google Shape;1021;p46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22" name="Google Shape;1022;p46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23" name="Google Shape;1023;p4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24" name="Google Shape;1024;p46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26" name="Google Shape;1026;p46"/>
          <p:cNvGrpSpPr/>
          <p:nvPr/>
        </p:nvGrpSpPr>
        <p:grpSpPr>
          <a:xfrm>
            <a:off x="1877660" y="4946200"/>
            <a:ext cx="341888" cy="552713"/>
            <a:chOff x="1988225" y="4286525"/>
            <a:chExt cx="305075" cy="493200"/>
          </a:xfrm>
        </p:grpSpPr>
        <p:sp>
          <p:nvSpPr>
            <p:cNvPr id="1027" name="Google Shape;1027;p46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28" name="Google Shape;1028;p46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29" name="Google Shape;1029;p4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0" name="Google Shape;1030;p46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1" name="Google Shape;1031;p46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2" name="Google Shape;1032;p46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3" name="Google Shape;1033;p4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34" name="Google Shape;1034;p46"/>
          <p:cNvGrpSpPr/>
          <p:nvPr/>
        </p:nvGrpSpPr>
        <p:grpSpPr>
          <a:xfrm>
            <a:off x="2602983" y="4985086"/>
            <a:ext cx="412853" cy="522707"/>
            <a:chOff x="2635450" y="4321225"/>
            <a:chExt cx="368400" cy="466425"/>
          </a:xfrm>
        </p:grpSpPr>
        <p:sp>
          <p:nvSpPr>
            <p:cNvPr id="1035" name="Google Shape;1035;p46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6" name="Google Shape;1036;p46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7" name="Google Shape;1037;p46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8" name="Google Shape;1038;p46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39" name="Google Shape;1039;p4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40" name="Google Shape;1040;p46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41" name="Google Shape;1041;p46"/>
          <p:cNvGrpSpPr/>
          <p:nvPr/>
        </p:nvGrpSpPr>
        <p:grpSpPr>
          <a:xfrm>
            <a:off x="7094195" y="4972115"/>
            <a:ext cx="457176" cy="511780"/>
            <a:chOff x="6643075" y="4309650"/>
            <a:chExt cx="407950" cy="456675"/>
          </a:xfrm>
        </p:grpSpPr>
        <p:sp>
          <p:nvSpPr>
            <p:cNvPr id="1042" name="Google Shape;1042;p46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43" name="Google Shape;1043;p4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44" name="Google Shape;1044;p46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45" name="Google Shape;1045;p46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46" name="Google Shape;1046;p46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47" name="Google Shape;1047;p46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48" name="Google Shape;1048;p46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49" name="Google Shape;1049;p4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50" name="Google Shape;1050;p46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51" name="Google Shape;1051;p46"/>
          <p:cNvGrpSpPr/>
          <p:nvPr/>
        </p:nvGrpSpPr>
        <p:grpSpPr>
          <a:xfrm>
            <a:off x="5514559" y="5694719"/>
            <a:ext cx="603227" cy="578656"/>
            <a:chOff x="5233525" y="4954450"/>
            <a:chExt cx="538275" cy="516350"/>
          </a:xfrm>
        </p:grpSpPr>
        <p:sp>
          <p:nvSpPr>
            <p:cNvPr id="1052" name="Google Shape;1052;p4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53" name="Google Shape;1053;p4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63" name="Google Shape;1063;p46"/>
          <p:cNvGrpSpPr/>
          <p:nvPr/>
        </p:nvGrpSpPr>
        <p:grpSpPr>
          <a:xfrm>
            <a:off x="4755785" y="5704947"/>
            <a:ext cx="614153" cy="558204"/>
            <a:chOff x="4556450" y="4963575"/>
            <a:chExt cx="548025" cy="498100"/>
          </a:xfrm>
        </p:grpSpPr>
        <p:sp>
          <p:nvSpPr>
            <p:cNvPr id="1064" name="Google Shape;1064;p46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69" name="Google Shape;1069;p46"/>
          <p:cNvGrpSpPr/>
          <p:nvPr/>
        </p:nvGrpSpPr>
        <p:grpSpPr>
          <a:xfrm>
            <a:off x="245494" y="5825726"/>
            <a:ext cx="593673" cy="328243"/>
            <a:chOff x="531800" y="5071350"/>
            <a:chExt cx="529750" cy="292900"/>
          </a:xfrm>
        </p:grpSpPr>
        <p:sp>
          <p:nvSpPr>
            <p:cNvPr id="1070" name="Google Shape;1070;p46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77" name="Google Shape;1077;p46"/>
          <p:cNvGrpSpPr/>
          <p:nvPr/>
        </p:nvGrpSpPr>
        <p:grpSpPr>
          <a:xfrm>
            <a:off x="8134525" y="2912534"/>
            <a:ext cx="578656" cy="563639"/>
            <a:chOff x="5916675" y="927975"/>
            <a:chExt cx="516350" cy="502950"/>
          </a:xfrm>
        </p:grpSpPr>
        <p:sp>
          <p:nvSpPr>
            <p:cNvPr id="1078" name="Google Shape;1078;p4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80" name="Google Shape;1080;p46"/>
          <p:cNvGrpSpPr/>
          <p:nvPr/>
        </p:nvGrpSpPr>
        <p:grpSpPr>
          <a:xfrm>
            <a:off x="6955886" y="3853737"/>
            <a:ext cx="1439308" cy="1401956"/>
            <a:chOff x="5916675" y="927975"/>
            <a:chExt cx="516350" cy="502950"/>
          </a:xfrm>
        </p:grpSpPr>
        <p:sp>
          <p:nvSpPr>
            <p:cNvPr id="1081" name="Google Shape;1081;p4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083" name="Google Shape;1083;p46"/>
          <p:cNvGrpSpPr/>
          <p:nvPr/>
        </p:nvGrpSpPr>
        <p:grpSpPr>
          <a:xfrm>
            <a:off x="6956076" y="2912534"/>
            <a:ext cx="578656" cy="563639"/>
            <a:chOff x="5916675" y="927975"/>
            <a:chExt cx="516350" cy="502950"/>
          </a:xfrm>
        </p:grpSpPr>
        <p:sp>
          <p:nvSpPr>
            <p:cNvPr id="1084" name="Google Shape;1084;p4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086" name="Google Shape;1086;p46"/>
          <p:cNvSpPr/>
          <p:nvPr/>
        </p:nvSpPr>
        <p:spPr>
          <a:xfrm>
            <a:off x="8390741" y="3227705"/>
            <a:ext cx="536351" cy="302972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7DF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87" name="Google Shape;1087;p46"/>
          <p:cNvSpPr/>
          <p:nvPr/>
        </p:nvSpPr>
        <p:spPr>
          <a:xfrm>
            <a:off x="7212291" y="3227705"/>
            <a:ext cx="536351" cy="302972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7DFF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88" name="Google Shape;1088;p46"/>
          <p:cNvSpPr/>
          <p:nvPr/>
        </p:nvSpPr>
        <p:spPr>
          <a:xfrm>
            <a:off x="7593005" y="4637753"/>
            <a:ext cx="1334081" cy="753592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7DFFB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89" name="Google Shape;1089;p46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sp>
        <p:nvSpPr>
          <p:cNvPr id="1090" name="Google Shape;1090;p46"/>
          <p:cNvSpPr txBox="1">
            <a:spLocks noGrp="1"/>
          </p:cNvSpPr>
          <p:nvPr>
            <p:ph type="body" idx="1"/>
          </p:nvPr>
        </p:nvSpPr>
        <p:spPr>
          <a:xfrm>
            <a:off x="6807433" y="416100"/>
            <a:ext cx="3250800" cy="203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" sz="1333" b="1" dirty="0"/>
              <a:t>SlidesCarnival icons are editable shapes. </a:t>
            </a:r>
            <a:r>
              <a:rPr lang="en" sz="1333" dirty="0"/>
              <a:t/>
            </a:r>
            <a:br>
              <a:rPr lang="en" sz="1333" dirty="0"/>
            </a:br>
            <a:r>
              <a:rPr lang="en" sz="1333" dirty="0"/>
              <a:t/>
            </a:r>
            <a:br>
              <a:rPr lang="en" sz="1333" dirty="0"/>
            </a:br>
            <a:r>
              <a:rPr lang="en" sz="1333" dirty="0"/>
              <a:t>This means that you can:</a:t>
            </a:r>
            <a:endParaRPr sz="1333" dirty="0"/>
          </a:p>
          <a:p>
            <a:pPr indent="-389457">
              <a:buSzPts val="1000"/>
            </a:pPr>
            <a:r>
              <a:rPr lang="en" sz="1333" dirty="0"/>
              <a:t>Resize them without losing quality.</a:t>
            </a:r>
            <a:endParaRPr sz="1333" dirty="0"/>
          </a:p>
          <a:p>
            <a:pPr indent="-389457">
              <a:spcBef>
                <a:spcPts val="0"/>
              </a:spcBef>
              <a:buSzPts val="1000"/>
            </a:pPr>
            <a:r>
              <a:rPr lang="en" sz="1333" dirty="0"/>
              <a:t>Change fill color and opacity.</a:t>
            </a:r>
            <a:endParaRPr sz="1333" dirty="0"/>
          </a:p>
          <a:p>
            <a:pPr indent="-389457">
              <a:spcBef>
                <a:spcPts val="0"/>
              </a:spcBef>
              <a:buSzPts val="1000"/>
            </a:pPr>
            <a:r>
              <a:rPr lang="en" sz="1333" dirty="0"/>
              <a:t>Change line color, width and style.</a:t>
            </a:r>
            <a:endParaRPr sz="1333" dirty="0"/>
          </a:p>
          <a:p>
            <a:pPr marL="0" indent="0">
              <a:buNone/>
            </a:pPr>
            <a:r>
              <a:rPr lang="en" sz="1333" dirty="0"/>
              <a:t>Isn’t that nice? :)</a:t>
            </a:r>
            <a:br>
              <a:rPr lang="en" sz="1333" dirty="0"/>
            </a:br>
            <a:r>
              <a:rPr lang="en" sz="1333" dirty="0"/>
              <a:t/>
            </a:r>
            <a:br>
              <a:rPr lang="en" sz="1333" dirty="0"/>
            </a:br>
            <a:r>
              <a:rPr lang="en" sz="1333" dirty="0"/>
              <a:t>Examples:</a:t>
            </a:r>
            <a:br>
              <a:rPr lang="en" sz="1333" dirty="0"/>
            </a:br>
            <a:r>
              <a:rPr lang="en" sz="1333" dirty="0"/>
              <a:t/>
            </a:r>
            <a:br>
              <a:rPr lang="en" sz="1333" dirty="0"/>
            </a:br>
            <a:r>
              <a:rPr lang="en" sz="1333" dirty="0"/>
              <a:t/>
            </a:r>
            <a:br>
              <a:rPr lang="en" sz="1333" dirty="0"/>
            </a:br>
            <a:endParaRPr sz="1333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oogle Shape;1095;p47"/>
          <p:cNvGrpSpPr/>
          <p:nvPr/>
        </p:nvGrpSpPr>
        <p:grpSpPr>
          <a:xfrm>
            <a:off x="2554517" y="2066837"/>
            <a:ext cx="594291" cy="594337"/>
            <a:chOff x="3706812" y="1035050"/>
            <a:chExt cx="4792662" cy="4787899"/>
          </a:xfrm>
        </p:grpSpPr>
        <p:sp>
          <p:nvSpPr>
            <p:cNvPr id="1096" name="Google Shape;1096;p47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47"/>
          <p:cNvGrpSpPr/>
          <p:nvPr/>
        </p:nvGrpSpPr>
        <p:grpSpPr>
          <a:xfrm>
            <a:off x="848525" y="2066877"/>
            <a:ext cx="591108" cy="593916"/>
            <a:chOff x="1400175" y="1220787"/>
            <a:chExt cx="4473575" cy="4476750"/>
          </a:xfrm>
        </p:grpSpPr>
        <p:sp>
          <p:nvSpPr>
            <p:cNvPr id="1103" name="Google Shape;1103;p47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7"/>
          <p:cNvGrpSpPr/>
          <p:nvPr/>
        </p:nvGrpSpPr>
        <p:grpSpPr>
          <a:xfrm>
            <a:off x="-6605" y="2066896"/>
            <a:ext cx="594727" cy="593953"/>
            <a:chOff x="1649412" y="927100"/>
            <a:chExt cx="5011737" cy="5016500"/>
          </a:xfrm>
        </p:grpSpPr>
        <p:sp>
          <p:nvSpPr>
            <p:cNvPr id="1108" name="Google Shape;1108;p47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1" name="Google Shape;1111;p47"/>
          <p:cNvGrpSpPr/>
          <p:nvPr/>
        </p:nvGrpSpPr>
        <p:grpSpPr>
          <a:xfrm>
            <a:off x="1700529" y="2067232"/>
            <a:ext cx="593160" cy="593715"/>
            <a:chOff x="1301750" y="920750"/>
            <a:chExt cx="5095875" cy="5100637"/>
          </a:xfrm>
        </p:grpSpPr>
        <p:sp>
          <p:nvSpPr>
            <p:cNvPr id="1112" name="Google Shape;1112;p47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7"/>
          <p:cNvGrpSpPr/>
          <p:nvPr/>
        </p:nvGrpSpPr>
        <p:grpSpPr>
          <a:xfrm>
            <a:off x="4264761" y="2067112"/>
            <a:ext cx="594161" cy="594121"/>
            <a:chOff x="5732756" y="2682276"/>
            <a:chExt cx="719905" cy="719856"/>
          </a:xfrm>
        </p:grpSpPr>
        <p:sp>
          <p:nvSpPr>
            <p:cNvPr id="1118" name="Google Shape;1118;p47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7"/>
          <p:cNvGrpSpPr/>
          <p:nvPr/>
        </p:nvGrpSpPr>
        <p:grpSpPr>
          <a:xfrm>
            <a:off x="5119850" y="2067103"/>
            <a:ext cx="594169" cy="594139"/>
            <a:chOff x="6768809" y="2682265"/>
            <a:chExt cx="719915" cy="719877"/>
          </a:xfrm>
        </p:grpSpPr>
        <p:sp>
          <p:nvSpPr>
            <p:cNvPr id="1122" name="Google Shape;1122;p47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7"/>
          <p:cNvGrpSpPr/>
          <p:nvPr/>
        </p:nvGrpSpPr>
        <p:grpSpPr>
          <a:xfrm>
            <a:off x="5974946" y="2067142"/>
            <a:ext cx="594337" cy="594060"/>
            <a:chOff x="7804870" y="2682313"/>
            <a:chExt cx="720118" cy="719782"/>
          </a:xfrm>
        </p:grpSpPr>
        <p:sp>
          <p:nvSpPr>
            <p:cNvPr id="1127" name="Google Shape;1127;p47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7"/>
          <p:cNvGrpSpPr/>
          <p:nvPr/>
        </p:nvGrpSpPr>
        <p:grpSpPr>
          <a:xfrm>
            <a:off x="6830210" y="2066833"/>
            <a:ext cx="595057" cy="594675"/>
            <a:chOff x="8841135" y="2681940"/>
            <a:chExt cx="720990" cy="720527"/>
          </a:xfrm>
        </p:grpSpPr>
        <p:sp>
          <p:nvSpPr>
            <p:cNvPr id="1133" name="Google Shape;1133;p47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7"/>
          <p:cNvGrpSpPr/>
          <p:nvPr/>
        </p:nvGrpSpPr>
        <p:grpSpPr>
          <a:xfrm>
            <a:off x="3408873" y="2066743"/>
            <a:ext cx="593680" cy="593680"/>
            <a:chOff x="4103687" y="1439862"/>
            <a:chExt cx="3986212" cy="3986211"/>
          </a:xfrm>
        </p:grpSpPr>
        <p:sp>
          <p:nvSpPr>
            <p:cNvPr id="1140" name="Google Shape;1140;p47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7"/>
          <p:cNvGrpSpPr/>
          <p:nvPr/>
        </p:nvGrpSpPr>
        <p:grpSpPr>
          <a:xfrm>
            <a:off x="7686194" y="2067149"/>
            <a:ext cx="594404" cy="594047"/>
            <a:chOff x="9878272" y="2682320"/>
            <a:chExt cx="720199" cy="719767"/>
          </a:xfrm>
        </p:grpSpPr>
        <p:sp>
          <p:nvSpPr>
            <p:cNvPr id="1143" name="Google Shape;1143;p47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7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6" name="Google Shape;1146;p47"/>
          <p:cNvGrpSpPr/>
          <p:nvPr/>
        </p:nvGrpSpPr>
        <p:grpSpPr>
          <a:xfrm>
            <a:off x="8541524" y="2067038"/>
            <a:ext cx="594267" cy="594268"/>
            <a:chOff x="10914618" y="2682187"/>
            <a:chExt cx="720033" cy="720033"/>
          </a:xfrm>
        </p:grpSpPr>
        <p:sp>
          <p:nvSpPr>
            <p:cNvPr id="1147" name="Google Shape;1147;p47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47"/>
          <p:cNvGrpSpPr/>
          <p:nvPr/>
        </p:nvGrpSpPr>
        <p:grpSpPr>
          <a:xfrm>
            <a:off x="839553" y="1124076"/>
            <a:ext cx="482028" cy="594421"/>
            <a:chOff x="1582665" y="1011072"/>
            <a:chExt cx="584040" cy="720220"/>
          </a:xfrm>
        </p:grpSpPr>
        <p:sp>
          <p:nvSpPr>
            <p:cNvPr id="1154" name="Google Shape;1154;p47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9" name="Google Shape;1159;p47"/>
          <p:cNvGrpSpPr/>
          <p:nvPr/>
        </p:nvGrpSpPr>
        <p:grpSpPr>
          <a:xfrm>
            <a:off x="1641398" y="1124104"/>
            <a:ext cx="505975" cy="594395"/>
            <a:chOff x="2554206" y="1011105"/>
            <a:chExt cx="613055" cy="720187"/>
          </a:xfrm>
        </p:grpSpPr>
        <p:sp>
          <p:nvSpPr>
            <p:cNvPr id="1160" name="Google Shape;1160;p47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7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7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7"/>
          <p:cNvGrpSpPr/>
          <p:nvPr/>
        </p:nvGrpSpPr>
        <p:grpSpPr>
          <a:xfrm>
            <a:off x="7705632" y="1063225"/>
            <a:ext cx="614273" cy="655273"/>
            <a:chOff x="9901824" y="937343"/>
            <a:chExt cx="744273" cy="793950"/>
          </a:xfrm>
        </p:grpSpPr>
        <p:grpSp>
          <p:nvGrpSpPr>
            <p:cNvPr id="1164" name="Google Shape;1164;p47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65" name="Google Shape;1165;p47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47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47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47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47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47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47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7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7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47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5" name="Google Shape;1175;p47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47"/>
          <p:cNvGrpSpPr/>
          <p:nvPr/>
        </p:nvGrpSpPr>
        <p:grpSpPr>
          <a:xfrm>
            <a:off x="2467190" y="1124326"/>
            <a:ext cx="493157" cy="594172"/>
            <a:chOff x="3554761" y="1011374"/>
            <a:chExt cx="597525" cy="719918"/>
          </a:xfrm>
        </p:grpSpPr>
        <p:sp>
          <p:nvSpPr>
            <p:cNvPr id="1182" name="Google Shape;1182;p47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7"/>
          <p:cNvGrpSpPr/>
          <p:nvPr/>
        </p:nvGrpSpPr>
        <p:grpSpPr>
          <a:xfrm>
            <a:off x="3280163" y="1124043"/>
            <a:ext cx="494340" cy="594455"/>
            <a:chOff x="4539787" y="1011032"/>
            <a:chExt cx="598958" cy="720261"/>
          </a:xfrm>
        </p:grpSpPr>
        <p:sp>
          <p:nvSpPr>
            <p:cNvPr id="1187" name="Google Shape;1187;p47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7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7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47"/>
          <p:cNvGrpSpPr/>
          <p:nvPr/>
        </p:nvGrpSpPr>
        <p:grpSpPr>
          <a:xfrm>
            <a:off x="4094321" y="1124187"/>
            <a:ext cx="489223" cy="594311"/>
            <a:chOff x="5526246" y="1011207"/>
            <a:chExt cx="592758" cy="720086"/>
          </a:xfrm>
        </p:grpSpPr>
        <p:sp>
          <p:nvSpPr>
            <p:cNvPr id="1193" name="Google Shape;1193;p47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47"/>
          <p:cNvGrpSpPr/>
          <p:nvPr/>
        </p:nvGrpSpPr>
        <p:grpSpPr>
          <a:xfrm>
            <a:off x="34011" y="1124179"/>
            <a:ext cx="485725" cy="594320"/>
            <a:chOff x="606645" y="1011196"/>
            <a:chExt cx="588520" cy="720096"/>
          </a:xfrm>
        </p:grpSpPr>
        <p:sp>
          <p:nvSpPr>
            <p:cNvPr id="1200" name="Google Shape;1200;p47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4" name="Google Shape;1204;p47"/>
          <p:cNvGrpSpPr/>
          <p:nvPr/>
        </p:nvGrpSpPr>
        <p:grpSpPr>
          <a:xfrm>
            <a:off x="8639722" y="1124148"/>
            <a:ext cx="397873" cy="594349"/>
            <a:chOff x="11033597" y="1011159"/>
            <a:chExt cx="482075" cy="720133"/>
          </a:xfrm>
        </p:grpSpPr>
        <p:sp>
          <p:nvSpPr>
            <p:cNvPr id="1205" name="Google Shape;1205;p47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7"/>
          <p:cNvGrpSpPr/>
          <p:nvPr/>
        </p:nvGrpSpPr>
        <p:grpSpPr>
          <a:xfrm>
            <a:off x="6771542" y="1063225"/>
            <a:ext cx="614273" cy="655273"/>
            <a:chOff x="8770051" y="937343"/>
            <a:chExt cx="744273" cy="793950"/>
          </a:xfrm>
        </p:grpSpPr>
        <p:sp>
          <p:nvSpPr>
            <p:cNvPr id="1210" name="Google Shape;1210;p47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5" name="Google Shape;1215;p47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16" name="Google Shape;1216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6" name="Google Shape;1226;p47"/>
          <p:cNvGrpSpPr/>
          <p:nvPr/>
        </p:nvGrpSpPr>
        <p:grpSpPr>
          <a:xfrm>
            <a:off x="4903361" y="1063225"/>
            <a:ext cx="614273" cy="655273"/>
            <a:chOff x="6506504" y="937343"/>
            <a:chExt cx="744273" cy="793950"/>
          </a:xfrm>
        </p:grpSpPr>
        <p:sp>
          <p:nvSpPr>
            <p:cNvPr id="1227" name="Google Shape;1227;p47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0" name="Google Shape;1230;p47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31" name="Google Shape;1231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1" name="Google Shape;1241;p47"/>
          <p:cNvGrpSpPr/>
          <p:nvPr/>
        </p:nvGrpSpPr>
        <p:grpSpPr>
          <a:xfrm>
            <a:off x="5837452" y="1063225"/>
            <a:ext cx="614273" cy="655273"/>
            <a:chOff x="7638277" y="937343"/>
            <a:chExt cx="744273" cy="793950"/>
          </a:xfrm>
        </p:grpSpPr>
        <p:sp>
          <p:nvSpPr>
            <p:cNvPr id="1242" name="Google Shape;1242;p47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6" name="Google Shape;1246;p47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47" name="Google Shape;1247;p47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7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7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47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47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47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47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47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47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7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7" name="Google Shape;1257;p47"/>
          <p:cNvGrpSpPr/>
          <p:nvPr/>
        </p:nvGrpSpPr>
        <p:grpSpPr>
          <a:xfrm>
            <a:off x="2557598" y="3982631"/>
            <a:ext cx="594372" cy="534352"/>
            <a:chOff x="3778727" y="4460423"/>
            <a:chExt cx="720160" cy="647438"/>
          </a:xfrm>
        </p:grpSpPr>
        <p:sp>
          <p:nvSpPr>
            <p:cNvPr id="1258" name="Google Shape;1258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7"/>
          <p:cNvGrpSpPr/>
          <p:nvPr/>
        </p:nvGrpSpPr>
        <p:grpSpPr>
          <a:xfrm>
            <a:off x="-6556" y="3962731"/>
            <a:ext cx="594240" cy="574151"/>
            <a:chOff x="557494" y="4436312"/>
            <a:chExt cx="720000" cy="695660"/>
          </a:xfrm>
        </p:grpSpPr>
        <p:sp>
          <p:nvSpPr>
            <p:cNvPr id="1266" name="Google Shape;1266;p47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7"/>
          <p:cNvGrpSpPr/>
          <p:nvPr/>
        </p:nvGrpSpPr>
        <p:grpSpPr>
          <a:xfrm>
            <a:off x="4267074" y="3952612"/>
            <a:ext cx="594444" cy="594389"/>
            <a:chOff x="5926265" y="4424051"/>
            <a:chExt cx="720246" cy="720181"/>
          </a:xfrm>
        </p:grpSpPr>
        <p:sp>
          <p:nvSpPr>
            <p:cNvPr id="1271" name="Google Shape;1271;p47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7"/>
          <p:cNvGrpSpPr/>
          <p:nvPr/>
        </p:nvGrpSpPr>
        <p:grpSpPr>
          <a:xfrm>
            <a:off x="848088" y="3978684"/>
            <a:ext cx="594240" cy="542245"/>
            <a:chOff x="1631150" y="4455641"/>
            <a:chExt cx="720000" cy="657002"/>
          </a:xfrm>
        </p:grpSpPr>
        <p:sp>
          <p:nvSpPr>
            <p:cNvPr id="1276" name="Google Shape;1276;p47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1" name="Google Shape;1281;p47"/>
          <p:cNvGrpSpPr/>
          <p:nvPr/>
        </p:nvGrpSpPr>
        <p:grpSpPr>
          <a:xfrm>
            <a:off x="1702793" y="3977906"/>
            <a:ext cx="594240" cy="543804"/>
            <a:chOff x="2704878" y="4454697"/>
            <a:chExt cx="720000" cy="658889"/>
          </a:xfrm>
        </p:grpSpPr>
        <p:sp>
          <p:nvSpPr>
            <p:cNvPr id="1282" name="Google Shape;1282;p47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47"/>
          <p:cNvGrpSpPr/>
          <p:nvPr/>
        </p:nvGrpSpPr>
        <p:grpSpPr>
          <a:xfrm>
            <a:off x="3412489" y="3980517"/>
            <a:ext cx="594065" cy="538580"/>
            <a:chOff x="4852681" y="4457861"/>
            <a:chExt cx="719788" cy="652561"/>
          </a:xfrm>
        </p:grpSpPr>
        <p:sp>
          <p:nvSpPr>
            <p:cNvPr id="1289" name="Google Shape;1289;p47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2" name="Google Shape;1292;p47"/>
          <p:cNvGrpSpPr/>
          <p:nvPr/>
        </p:nvGrpSpPr>
        <p:grpSpPr>
          <a:xfrm>
            <a:off x="5122036" y="3967766"/>
            <a:ext cx="594424" cy="564084"/>
            <a:chOff x="7000306" y="4442411"/>
            <a:chExt cx="720224" cy="683463"/>
          </a:xfrm>
        </p:grpSpPr>
        <p:sp>
          <p:nvSpPr>
            <p:cNvPr id="1293" name="Google Shape;1293;p47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7"/>
          <p:cNvGrpSpPr/>
          <p:nvPr/>
        </p:nvGrpSpPr>
        <p:grpSpPr>
          <a:xfrm>
            <a:off x="5976981" y="3964828"/>
            <a:ext cx="594372" cy="569957"/>
            <a:chOff x="8074325" y="4438852"/>
            <a:chExt cx="720160" cy="690579"/>
          </a:xfrm>
        </p:grpSpPr>
        <p:sp>
          <p:nvSpPr>
            <p:cNvPr id="1299" name="Google Shape;1299;p47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47"/>
          <p:cNvGrpSpPr/>
          <p:nvPr/>
        </p:nvGrpSpPr>
        <p:grpSpPr>
          <a:xfrm>
            <a:off x="7686774" y="3983428"/>
            <a:ext cx="594172" cy="532753"/>
            <a:chOff x="9878975" y="4425243"/>
            <a:chExt cx="719918" cy="645502"/>
          </a:xfrm>
        </p:grpSpPr>
        <p:sp>
          <p:nvSpPr>
            <p:cNvPr id="1306" name="Google Shape;1306;p47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9" name="Google Shape;1309;p47"/>
          <p:cNvGrpSpPr/>
          <p:nvPr/>
        </p:nvGrpSpPr>
        <p:grpSpPr>
          <a:xfrm>
            <a:off x="8541463" y="3968495"/>
            <a:ext cx="594380" cy="562619"/>
            <a:chOff x="10914544" y="4407150"/>
            <a:chExt cx="720170" cy="681687"/>
          </a:xfrm>
        </p:grpSpPr>
        <p:sp>
          <p:nvSpPr>
            <p:cNvPr id="1310" name="Google Shape;1310;p47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47"/>
          <p:cNvGrpSpPr/>
          <p:nvPr/>
        </p:nvGrpSpPr>
        <p:grpSpPr>
          <a:xfrm>
            <a:off x="6831850" y="3979314"/>
            <a:ext cx="594407" cy="540980"/>
            <a:chOff x="8843122" y="4420259"/>
            <a:chExt cx="720202" cy="655469"/>
          </a:xfrm>
        </p:grpSpPr>
        <p:sp>
          <p:nvSpPr>
            <p:cNvPr id="1315" name="Google Shape;1315;p47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7"/>
          <p:cNvGrpSpPr/>
          <p:nvPr/>
        </p:nvGrpSpPr>
        <p:grpSpPr>
          <a:xfrm>
            <a:off x="2569009" y="3044063"/>
            <a:ext cx="594416" cy="526024"/>
            <a:chOff x="1510757" y="3225422"/>
            <a:chExt cx="720214" cy="637347"/>
          </a:xfrm>
        </p:grpSpPr>
        <p:sp>
          <p:nvSpPr>
            <p:cNvPr id="1322" name="Google Shape;1322;p47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7"/>
          <p:cNvGrpSpPr/>
          <p:nvPr/>
        </p:nvGrpSpPr>
        <p:grpSpPr>
          <a:xfrm>
            <a:off x="3490865" y="3067423"/>
            <a:ext cx="594356" cy="479304"/>
            <a:chOff x="2595501" y="3253725"/>
            <a:chExt cx="720141" cy="580739"/>
          </a:xfrm>
        </p:grpSpPr>
        <p:sp>
          <p:nvSpPr>
            <p:cNvPr id="1330" name="Google Shape;1330;p47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4" name="Google Shape;1334;p47"/>
          <p:cNvGrpSpPr/>
          <p:nvPr/>
        </p:nvGrpSpPr>
        <p:grpSpPr>
          <a:xfrm>
            <a:off x="5334426" y="3010047"/>
            <a:ext cx="591839" cy="594055"/>
            <a:chOff x="4764809" y="3184208"/>
            <a:chExt cx="717090" cy="719775"/>
          </a:xfrm>
        </p:grpSpPr>
        <p:sp>
          <p:nvSpPr>
            <p:cNvPr id="1335" name="Google Shape;1335;p47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7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7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8" name="Google Shape;1338;p47"/>
          <p:cNvGrpSpPr/>
          <p:nvPr/>
        </p:nvGrpSpPr>
        <p:grpSpPr>
          <a:xfrm>
            <a:off x="4412660" y="3048667"/>
            <a:ext cx="594328" cy="516816"/>
            <a:chOff x="3680173" y="3231000"/>
            <a:chExt cx="720106" cy="626190"/>
          </a:xfrm>
        </p:grpSpPr>
        <p:sp>
          <p:nvSpPr>
            <p:cNvPr id="1339" name="Google Shape;1339;p47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7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7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2" name="Google Shape;1342;p47"/>
          <p:cNvGrpSpPr/>
          <p:nvPr/>
        </p:nvGrpSpPr>
        <p:grpSpPr>
          <a:xfrm>
            <a:off x="7175443" y="3009995"/>
            <a:ext cx="591044" cy="594160"/>
            <a:chOff x="6931035" y="3184144"/>
            <a:chExt cx="716128" cy="719903"/>
          </a:xfrm>
        </p:grpSpPr>
        <p:sp>
          <p:nvSpPr>
            <p:cNvPr id="1343" name="Google Shape;1343;p47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7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7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7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7"/>
          <p:cNvGrpSpPr/>
          <p:nvPr/>
        </p:nvGrpSpPr>
        <p:grpSpPr>
          <a:xfrm>
            <a:off x="6253702" y="3009931"/>
            <a:ext cx="594303" cy="594285"/>
            <a:chOff x="5846429" y="3184067"/>
            <a:chExt cx="720076" cy="720055"/>
          </a:xfrm>
        </p:grpSpPr>
        <p:sp>
          <p:nvSpPr>
            <p:cNvPr id="1348" name="Google Shape;1348;p47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7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7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7"/>
          <p:cNvGrpSpPr/>
          <p:nvPr/>
        </p:nvGrpSpPr>
        <p:grpSpPr>
          <a:xfrm>
            <a:off x="1836641" y="3009858"/>
            <a:ext cx="404931" cy="594433"/>
            <a:chOff x="655600" y="3183978"/>
            <a:chExt cx="490627" cy="720234"/>
          </a:xfrm>
        </p:grpSpPr>
        <p:sp>
          <p:nvSpPr>
            <p:cNvPr id="1353" name="Google Shape;1353;p47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7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7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7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7"/>
          <p:cNvGrpSpPr/>
          <p:nvPr/>
        </p:nvGrpSpPr>
        <p:grpSpPr>
          <a:xfrm>
            <a:off x="8093925" y="3010012"/>
            <a:ext cx="253047" cy="594123"/>
            <a:chOff x="8011692" y="3184166"/>
            <a:chExt cx="306600" cy="719859"/>
          </a:xfrm>
        </p:grpSpPr>
        <p:sp>
          <p:nvSpPr>
            <p:cNvPr id="1359" name="Google Shape;1359;p47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7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7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7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7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7"/>
          <p:cNvGrpSpPr/>
          <p:nvPr/>
        </p:nvGrpSpPr>
        <p:grpSpPr>
          <a:xfrm>
            <a:off x="8673641" y="3009679"/>
            <a:ext cx="328265" cy="594021"/>
            <a:chOff x="4556125" y="630237"/>
            <a:chExt cx="3081338" cy="5568950"/>
          </a:xfrm>
        </p:grpSpPr>
        <p:sp>
          <p:nvSpPr>
            <p:cNvPr id="1366" name="Google Shape;1366;p47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3" name="Google Shape;1373;p47"/>
          <p:cNvGrpSpPr/>
          <p:nvPr/>
        </p:nvGrpSpPr>
        <p:grpSpPr>
          <a:xfrm>
            <a:off x="915004" y="3009946"/>
            <a:ext cx="594357" cy="594263"/>
            <a:chOff x="1674084" y="3214987"/>
            <a:chExt cx="720142" cy="720027"/>
          </a:xfrm>
        </p:grpSpPr>
        <p:sp>
          <p:nvSpPr>
            <p:cNvPr id="1374" name="Google Shape;1374;p47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6" name="Google Shape;1386;p47"/>
          <p:cNvGrpSpPr/>
          <p:nvPr/>
        </p:nvGrpSpPr>
        <p:grpSpPr>
          <a:xfrm>
            <a:off x="-6541" y="3009895"/>
            <a:ext cx="594104" cy="594364"/>
            <a:chOff x="557511" y="3214925"/>
            <a:chExt cx="719836" cy="720150"/>
          </a:xfrm>
        </p:grpSpPr>
        <p:sp>
          <p:nvSpPr>
            <p:cNvPr id="1387" name="Google Shape;1387;p47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1" name="Google Shape;1391;p47"/>
          <p:cNvGrpSpPr/>
          <p:nvPr/>
        </p:nvGrpSpPr>
        <p:grpSpPr>
          <a:xfrm>
            <a:off x="-81363" y="4925008"/>
            <a:ext cx="594540" cy="534029"/>
            <a:chOff x="1147762" y="1131887"/>
            <a:chExt cx="5137150" cy="4619626"/>
          </a:xfrm>
        </p:grpSpPr>
        <p:sp>
          <p:nvSpPr>
            <p:cNvPr id="1392" name="Google Shape;1392;p47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47"/>
          <p:cNvGrpSpPr/>
          <p:nvPr/>
        </p:nvGrpSpPr>
        <p:grpSpPr>
          <a:xfrm>
            <a:off x="981742" y="4916547"/>
            <a:ext cx="594535" cy="551043"/>
            <a:chOff x="1570037" y="1341437"/>
            <a:chExt cx="4943475" cy="4576762"/>
          </a:xfrm>
        </p:grpSpPr>
        <p:sp>
          <p:nvSpPr>
            <p:cNvPr id="1396" name="Google Shape;1396;p47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7"/>
          <p:cNvGrpSpPr/>
          <p:nvPr/>
        </p:nvGrpSpPr>
        <p:grpSpPr>
          <a:xfrm>
            <a:off x="4295505" y="4895349"/>
            <a:ext cx="588443" cy="594295"/>
            <a:chOff x="5770007" y="5489899"/>
            <a:chExt cx="712976" cy="720067"/>
          </a:xfrm>
        </p:grpSpPr>
        <p:sp>
          <p:nvSpPr>
            <p:cNvPr id="1403" name="Google Shape;1403;p47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47"/>
          <p:cNvGrpSpPr/>
          <p:nvPr/>
        </p:nvGrpSpPr>
        <p:grpSpPr>
          <a:xfrm>
            <a:off x="5352561" y="4925308"/>
            <a:ext cx="594201" cy="534432"/>
            <a:chOff x="7050768" y="5526199"/>
            <a:chExt cx="719953" cy="647534"/>
          </a:xfrm>
        </p:grpSpPr>
        <p:sp>
          <p:nvSpPr>
            <p:cNvPr id="1412" name="Google Shape;1412;p47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7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7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7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7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7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47"/>
          <p:cNvGrpSpPr/>
          <p:nvPr/>
        </p:nvGrpSpPr>
        <p:grpSpPr>
          <a:xfrm>
            <a:off x="7478582" y="4925402"/>
            <a:ext cx="594241" cy="534201"/>
            <a:chOff x="9626723" y="5526313"/>
            <a:chExt cx="720002" cy="647256"/>
          </a:xfrm>
        </p:grpSpPr>
        <p:sp>
          <p:nvSpPr>
            <p:cNvPr id="1425" name="Google Shape;1425;p47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7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7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7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7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7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7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7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7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7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7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7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7" name="Google Shape;1437;p47"/>
          <p:cNvGrpSpPr/>
          <p:nvPr/>
        </p:nvGrpSpPr>
        <p:grpSpPr>
          <a:xfrm>
            <a:off x="8541568" y="4895318"/>
            <a:ext cx="594109" cy="594324"/>
            <a:chOff x="10914672" y="5489861"/>
            <a:chExt cx="719842" cy="720102"/>
          </a:xfrm>
        </p:grpSpPr>
        <p:sp>
          <p:nvSpPr>
            <p:cNvPr id="1438" name="Google Shape;1438;p47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7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7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7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7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7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7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7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7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7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7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7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0" name="Google Shape;1450;p47"/>
          <p:cNvGrpSpPr/>
          <p:nvPr/>
        </p:nvGrpSpPr>
        <p:grpSpPr>
          <a:xfrm>
            <a:off x="6415515" y="4909003"/>
            <a:ext cx="594428" cy="566995"/>
            <a:chOff x="8338678" y="5506443"/>
            <a:chExt cx="720227" cy="686988"/>
          </a:xfrm>
        </p:grpSpPr>
        <p:sp>
          <p:nvSpPr>
            <p:cNvPr id="1451" name="Google Shape;1451;p47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7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7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7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7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7" name="Google Shape;1457;p47"/>
          <p:cNvGrpSpPr/>
          <p:nvPr/>
        </p:nvGrpSpPr>
        <p:grpSpPr>
          <a:xfrm>
            <a:off x="2044391" y="4981790"/>
            <a:ext cx="1782432" cy="421380"/>
            <a:chOff x="3042485" y="5594633"/>
            <a:chExt cx="2159652" cy="510557"/>
          </a:xfrm>
        </p:grpSpPr>
        <p:sp>
          <p:nvSpPr>
            <p:cNvPr id="1458" name="Google Shape;1458;p47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3" name="Google Shape;1473;p47"/>
          <p:cNvGrpSpPr/>
          <p:nvPr/>
        </p:nvGrpSpPr>
        <p:grpSpPr>
          <a:xfrm>
            <a:off x="981578" y="5839837"/>
            <a:ext cx="594317" cy="590600"/>
            <a:chOff x="1442627" y="5710929"/>
            <a:chExt cx="594318" cy="590600"/>
          </a:xfrm>
        </p:grpSpPr>
        <p:sp>
          <p:nvSpPr>
            <p:cNvPr id="1474" name="Google Shape;1474;p47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7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7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7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8" name="Google Shape;1478;p47"/>
          <p:cNvGrpSpPr/>
          <p:nvPr/>
        </p:nvGrpSpPr>
        <p:grpSpPr>
          <a:xfrm>
            <a:off x="7526711" y="5837945"/>
            <a:ext cx="497404" cy="594388"/>
            <a:chOff x="8095060" y="5664590"/>
            <a:chExt cx="497404" cy="594389"/>
          </a:xfrm>
        </p:grpSpPr>
        <p:grpSp>
          <p:nvGrpSpPr>
            <p:cNvPr id="1479" name="Google Shape;1479;p47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80" name="Google Shape;1480;p47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47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47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3" name="Google Shape;1483;p47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84" name="Google Shape;1484;p47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47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47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7" name="Google Shape;1487;p47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88" name="Google Shape;1488;p47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47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47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47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92" name="Google Shape;1492;p47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47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47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5" name="Google Shape;1495;p47"/>
          <p:cNvGrpSpPr/>
          <p:nvPr/>
        </p:nvGrpSpPr>
        <p:grpSpPr>
          <a:xfrm>
            <a:off x="2303767" y="5837981"/>
            <a:ext cx="742883" cy="594312"/>
            <a:chOff x="4607809" y="5664627"/>
            <a:chExt cx="742883" cy="594312"/>
          </a:xfrm>
        </p:grpSpPr>
        <p:sp>
          <p:nvSpPr>
            <p:cNvPr id="1496" name="Google Shape;1496;p47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7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7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7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7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7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7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7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chemeClr val="dk1"/>
                </a:buClr>
                <a:buSzPts val="1400"/>
              </a:pPr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4" name="Google Shape;1504;p47"/>
          <p:cNvGrpSpPr/>
          <p:nvPr/>
        </p:nvGrpSpPr>
        <p:grpSpPr>
          <a:xfrm>
            <a:off x="3774521" y="5838057"/>
            <a:ext cx="1439820" cy="594160"/>
            <a:chOff x="2571250" y="5664711"/>
            <a:chExt cx="1439820" cy="594160"/>
          </a:xfrm>
        </p:grpSpPr>
        <p:sp>
          <p:nvSpPr>
            <p:cNvPr id="1505" name="Google Shape;1505;p47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7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7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7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7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47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47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7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7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7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7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7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7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7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7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7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7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7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7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7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7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7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7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endParaRPr sz="1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7"/>
          <p:cNvGrpSpPr/>
          <p:nvPr/>
        </p:nvGrpSpPr>
        <p:grpSpPr>
          <a:xfrm>
            <a:off x="5942212" y="5837780"/>
            <a:ext cx="856627" cy="594715"/>
            <a:chOff x="6332670" y="5663946"/>
            <a:chExt cx="856627" cy="594715"/>
          </a:xfrm>
        </p:grpSpPr>
        <p:grpSp>
          <p:nvGrpSpPr>
            <p:cNvPr id="1530" name="Google Shape;1530;p47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31" name="Google Shape;1531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47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34" name="Google Shape;1534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47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37" name="Google Shape;1537;p47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47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39" name="Google Shape;1539;p47"/>
          <p:cNvSpPr txBox="1">
            <a:spLocks noGrp="1"/>
          </p:cNvSpPr>
          <p:nvPr>
            <p:ph type="title"/>
          </p:nvPr>
        </p:nvSpPr>
        <p:spPr>
          <a:xfrm>
            <a:off x="-383600" y="332100"/>
            <a:ext cx="991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en" sz="2667"/>
              <a:t>Diagrams and infographics</a:t>
            </a:r>
            <a:endParaRPr sz="2667"/>
          </a:p>
        </p:txBody>
      </p:sp>
      <p:sp>
        <p:nvSpPr>
          <p:cNvPr id="1540" name="Google Shape;1540;p47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48"/>
          <p:cNvSpPr txBox="1"/>
          <p:nvPr/>
        </p:nvSpPr>
        <p:spPr>
          <a:xfrm>
            <a:off x="-548133" y="3165667"/>
            <a:ext cx="9770000" cy="3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3200">
                <a:solidFill>
                  <a:srgbClr val="0037B3"/>
                </a:solidFill>
                <a:highlight>
                  <a:srgbClr val="7DFFB1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3200">
              <a:solidFill>
                <a:srgbClr val="0037B3"/>
              </a:solidFill>
              <a:highlight>
                <a:srgbClr val="7DFFB1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46" name="Google Shape;1546;p48"/>
          <p:cNvSpPr txBox="1">
            <a:spLocks noGrp="1"/>
          </p:cNvSpPr>
          <p:nvPr>
            <p:ph type="sldNum" idx="12"/>
          </p:nvPr>
        </p:nvSpPr>
        <p:spPr>
          <a:xfrm>
            <a:off x="9783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sp>
        <p:nvSpPr>
          <p:cNvPr id="1547" name="Google Shape;1547;p48"/>
          <p:cNvSpPr txBox="1">
            <a:spLocks noGrp="1"/>
          </p:cNvSpPr>
          <p:nvPr>
            <p:ph type="body" idx="1"/>
          </p:nvPr>
        </p:nvSpPr>
        <p:spPr>
          <a:xfrm>
            <a:off x="-548133" y="1141900"/>
            <a:ext cx="8648400" cy="153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867" b="1"/>
              <a:t>You can also use any emoji as an icon!</a:t>
            </a:r>
            <a:endParaRPr sz="1867" b="1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sz="1867" b="1"/>
              <a:t>And of course it resizes without losing quality.</a:t>
            </a:r>
            <a:endParaRPr sz="1867" b="1"/>
          </a:p>
          <a:p>
            <a:pPr marL="0" indent="0">
              <a:buNone/>
            </a:pPr>
            <a:r>
              <a:rPr lang="en" sz="1867" b="1"/>
              <a:t>How? Follow Google instructions https://twitter.com/googledocs/status/730087240156643328</a:t>
            </a:r>
            <a:endParaRPr sz="1867" b="1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Google Shape;1552;p4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4567" y="1934967"/>
            <a:ext cx="3054867" cy="734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49"/>
          <p:cNvSpPr txBox="1"/>
          <p:nvPr/>
        </p:nvSpPr>
        <p:spPr>
          <a:xfrm>
            <a:off x="-49200" y="2946000"/>
            <a:ext cx="92424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24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4" name="Google Shape;1554;p49"/>
          <p:cNvGrpSpPr/>
          <p:nvPr/>
        </p:nvGrpSpPr>
        <p:grpSpPr>
          <a:xfrm>
            <a:off x="-603233" y="4386843"/>
            <a:ext cx="10350468" cy="1189891"/>
            <a:chOff x="801125" y="3213932"/>
            <a:chExt cx="7762851" cy="892418"/>
          </a:xfrm>
        </p:grpSpPr>
        <p:grpSp>
          <p:nvGrpSpPr>
            <p:cNvPr id="1555" name="Google Shape;1555;p4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56" name="Google Shape;1556;p4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/>
                <a:r>
                  <a:rPr lang="en" sz="16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6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57" name="Google Shape;1557;p4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58" name="Google Shape;1558;p4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59" name="Google Shape;1559;p4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/>
                <a:r>
                  <a:rPr lang="en" sz="16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6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1" name="Google Shape;1561;p4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62" name="Google Shape;1562;p4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/>
                <a:r>
                  <a:rPr lang="en" sz="16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6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4" name="Google Shape;1564;p4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65" name="Google Shape;1565;p4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ctr"/>
                <a:r>
                  <a:rPr lang="en" sz="16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6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6" name="Google Shape;1566;p4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7BE8691-EF33-C5A0-B885-60834FBF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;p12">
            <a:extLst>
              <a:ext uri="{FF2B5EF4-FFF2-40B4-BE49-F238E27FC236}">
                <a16:creationId xmlns:a16="http://schemas.microsoft.com/office/drawing/2014/main" id="{1CB82416-0A87-36FF-6E81-2879374639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66737" y="406012"/>
            <a:ext cx="8058150" cy="1541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0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La empresa XYZ </a:t>
            </a: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ha contratado nuestros servicios para el diseño, </a:t>
            </a: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arquitectura, así como el presupuesto de </a:t>
            </a: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una red LAN para las oficinas dentro de su nuevo edificio de 4 plantas (plano adjunto).</a:t>
            </a:r>
            <a:endParaRPr lang="en-US" sz="20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44" y="2319337"/>
            <a:ext cx="6874936" cy="3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14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7BE8691-EF33-C5A0-B885-60834FBF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;p12">
            <a:extLst>
              <a:ext uri="{FF2B5EF4-FFF2-40B4-BE49-F238E27FC236}">
                <a16:creationId xmlns:a16="http://schemas.microsoft.com/office/drawing/2014/main" id="{1CB82416-0A87-36FF-6E81-2879374639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7706" y="534600"/>
            <a:ext cx="8058150" cy="11513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La empresa especificó que requiere de los siguientes dispositivos </a:t>
            </a: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para el funcionamiento de su estructura de trabajo:</a:t>
            </a:r>
            <a:endParaRPr lang="en-US" sz="2000" b="1" dirty="0"/>
          </a:p>
        </p:txBody>
      </p:sp>
      <p:sp>
        <p:nvSpPr>
          <p:cNvPr id="4" name="Google Shape;60;p12">
            <a:extLst>
              <a:ext uri="{FF2B5EF4-FFF2-40B4-BE49-F238E27FC236}">
                <a16:creationId xmlns:a16="http://schemas.microsoft.com/office/drawing/2014/main" id="{1CB82416-0A87-36FF-6E81-2879374639F0}"/>
              </a:ext>
            </a:extLst>
          </p:cNvPr>
          <p:cNvSpPr txBox="1">
            <a:spLocks/>
          </p:cNvSpPr>
          <p:nvPr/>
        </p:nvSpPr>
        <p:spPr>
          <a:xfrm>
            <a:off x="2066924" y="2630098"/>
            <a:ext cx="5319714" cy="2984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30 Computadoras de escritorio (PC)</a:t>
            </a:r>
          </a:p>
          <a:p>
            <a:pPr marL="457200" indent="-45720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10 Computadoras portátiles (Laptops)</a:t>
            </a:r>
          </a:p>
          <a:p>
            <a:pPr marL="457200" indent="-45720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40 teléfonos inteligentes (</a:t>
            </a:r>
            <a:r>
              <a:rPr lang="es-ES" sz="2000" b="1" dirty="0" err="1" smtClean="0">
                <a:solidFill>
                  <a:schemeClr val="bg1"/>
                </a:solidFill>
                <a:latin typeface="Titillium Web Light" panose="020F0502020204030204" pitchFamily="2" charset="0"/>
              </a:rPr>
              <a:t>Smartphones</a:t>
            </a: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)</a:t>
            </a:r>
          </a:p>
          <a:p>
            <a:pPr marL="457200" indent="-45720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4 impresoras </a:t>
            </a: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láser</a:t>
            </a:r>
          </a:p>
          <a:p>
            <a:pPr marL="457200" indent="-45720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7 servidores con diferentes estructuras</a:t>
            </a:r>
          </a:p>
          <a:p>
            <a:pPr marL="457200" indent="-457200" algn="just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s-ES" sz="20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2 cámaras de vigilancia por piso</a:t>
            </a:r>
            <a:endParaRPr lang="es-ES" sz="2000" b="1" dirty="0" smtClean="0">
              <a:solidFill>
                <a:schemeClr val="bg1"/>
              </a:solidFill>
              <a:latin typeface="Titillium Web Light" panose="020F0502020204030204" pitchFamily="2" charset="0"/>
            </a:endParaRPr>
          </a:p>
          <a:p>
            <a:pPr marL="457200" indent="-4572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Ø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8183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7BE8691-EF33-C5A0-B885-60834FBF4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5;p14"/>
          <p:cNvSpPr txBox="1">
            <a:spLocks noGrp="1"/>
          </p:cNvSpPr>
          <p:nvPr>
            <p:ph type="ctrTitle"/>
          </p:nvPr>
        </p:nvSpPr>
        <p:spPr>
          <a:xfrm>
            <a:off x="309900" y="1113404"/>
            <a:ext cx="77292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dirty="0"/>
              <a:t/>
            </a:r>
            <a:br>
              <a:rPr lang="es-ES" dirty="0"/>
            </a:br>
            <a:r>
              <a:rPr lang="es-ES" dirty="0" smtClean="0"/>
              <a:t>EQUIPOS Y </a:t>
            </a:r>
            <a:r>
              <a:rPr lang="es-ES" dirty="0" smtClean="0"/>
              <a:t>PRESUPUESTO</a:t>
            </a:r>
            <a:endParaRPr dirty="0"/>
          </a:p>
        </p:txBody>
      </p:sp>
      <p:sp>
        <p:nvSpPr>
          <p:cNvPr id="9" name="Google Shape;60;p12">
            <a:extLst>
              <a:ext uri="{FF2B5EF4-FFF2-40B4-BE49-F238E27FC236}">
                <a16:creationId xmlns:a16="http://schemas.microsoft.com/office/drawing/2014/main" id="{1CB82416-0A87-36FF-6E81-2879374639F0}"/>
              </a:ext>
            </a:extLst>
          </p:cNvPr>
          <p:cNvSpPr txBox="1">
            <a:spLocks/>
          </p:cNvSpPr>
          <p:nvPr/>
        </p:nvSpPr>
        <p:spPr>
          <a:xfrm>
            <a:off x="309900" y="3122983"/>
            <a:ext cx="8657617" cy="7060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s-ES" sz="1800" b="1" dirty="0" smtClean="0">
                <a:solidFill>
                  <a:schemeClr val="bg1"/>
                </a:solidFill>
                <a:latin typeface="Titillium Web Light" panose="020F0502020204030204" pitchFamily="2" charset="0"/>
              </a:rPr>
              <a:t>Empezaremos definiendo los equipos que harán falta</a:t>
            </a:r>
            <a:endParaRPr lang="en-US" sz="16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86" y="4114800"/>
            <a:ext cx="3075914" cy="205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6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B2582E9E-B86C-2FDE-9499-5976469E6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;p11">
            <a:extLst>
              <a:ext uri="{FF2B5EF4-FFF2-40B4-BE49-F238E27FC236}">
                <a16:creationId xmlns:a16="http://schemas.microsoft.com/office/drawing/2014/main" id="{D6AC5E56-02A4-52C8-C06A-BA5F61F800AF}"/>
              </a:ext>
            </a:extLst>
          </p:cNvPr>
          <p:cNvSpPr txBox="1">
            <a:spLocks/>
          </p:cNvSpPr>
          <p:nvPr/>
        </p:nvSpPr>
        <p:spPr>
          <a:xfrm>
            <a:off x="0" y="378298"/>
            <a:ext cx="9144000" cy="34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s-MX" sz="2000" dirty="0"/>
              <a:t>CONCLUSIÓN</a:t>
            </a:r>
          </a:p>
        </p:txBody>
      </p:sp>
      <p:sp>
        <p:nvSpPr>
          <p:cNvPr id="3" name="Google Shape;60;p12">
            <a:extLst>
              <a:ext uri="{FF2B5EF4-FFF2-40B4-BE49-F238E27FC236}">
                <a16:creationId xmlns:a16="http://schemas.microsoft.com/office/drawing/2014/main" id="{5F89B6AD-A294-8FD2-BD41-06AE9B27D3BD}"/>
              </a:ext>
            </a:extLst>
          </p:cNvPr>
          <p:cNvSpPr txBox="1">
            <a:spLocks/>
          </p:cNvSpPr>
          <p:nvPr/>
        </p:nvSpPr>
        <p:spPr>
          <a:xfrm>
            <a:off x="243191" y="932233"/>
            <a:ext cx="8657617" cy="41261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Lorem ipsum dolor sit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amet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consectetur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adipiscing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elit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Phasellus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augue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urna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imperdiet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non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aliquam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a, lacinia non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velit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Morbi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nunc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libero,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mollis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sit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amet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iaculis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a, dictum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iaculis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justo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Nunc fermentum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nunc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vitae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neque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aliquam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eu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ultricies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leo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venenatis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Phasellus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dui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lacus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varius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nec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faucibus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faucibus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venenatis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 ante.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Fusce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dictum,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nulla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maximus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varius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sollicitudin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augue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sem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sollicitudin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metus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vel pulvinar ante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elit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id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nibh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Quisque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iaculis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ac dolor ac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facilisis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Vestibulum a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massa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quam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fermentum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condimentum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in a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turpis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Aenean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laoreet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neque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id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nulla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venenatis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pellentesque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sagittis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sit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amet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lorem. Nam vestibulum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leo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ante, non cursus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est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dapibus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ut.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Maecenas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posuere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convallis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finibus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Duis pulvinar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volutpat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odio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fermentum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scelerisque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Aenean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eget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est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condimentum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ullamcorper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arcu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vel,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consequat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nisi.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27758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7A25B29D-4628-DF13-0DF4-D0EFFCFD2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;p11">
            <a:extLst>
              <a:ext uri="{FF2B5EF4-FFF2-40B4-BE49-F238E27FC236}">
                <a16:creationId xmlns:a16="http://schemas.microsoft.com/office/drawing/2014/main" id="{D5B81353-8D00-ACB5-6487-354D0BD4268C}"/>
              </a:ext>
            </a:extLst>
          </p:cNvPr>
          <p:cNvSpPr txBox="1">
            <a:spLocks/>
          </p:cNvSpPr>
          <p:nvPr/>
        </p:nvSpPr>
        <p:spPr>
          <a:xfrm>
            <a:off x="0" y="378298"/>
            <a:ext cx="9144000" cy="343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8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s-MX" sz="2000" dirty="0"/>
              <a:t>REFERENCIAS</a:t>
            </a:r>
          </a:p>
        </p:txBody>
      </p:sp>
      <p:sp>
        <p:nvSpPr>
          <p:cNvPr id="3" name="Google Shape;60;p12">
            <a:extLst>
              <a:ext uri="{FF2B5EF4-FFF2-40B4-BE49-F238E27FC236}">
                <a16:creationId xmlns:a16="http://schemas.microsoft.com/office/drawing/2014/main" id="{0279B8A2-EAA0-A1E8-580D-EE6720CCE468}"/>
              </a:ext>
            </a:extLst>
          </p:cNvPr>
          <p:cNvSpPr txBox="1">
            <a:spLocks/>
          </p:cNvSpPr>
          <p:nvPr/>
        </p:nvSpPr>
        <p:spPr>
          <a:xfrm>
            <a:off x="243191" y="932233"/>
            <a:ext cx="8657617" cy="41261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Lorem ipsum dolor sit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amet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consectetur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adipiscing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elit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Phasellus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augue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urna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imperdiet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non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aliquam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a, lacinia non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velit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Morbi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nunc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libero,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mollis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sit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amet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iaculis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a, dictum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iaculis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justo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Nunc fermentum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nunc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vitae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neque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aliquam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eu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ultricies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leo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venenatis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Phasellus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dui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lacus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varius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nec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faucibus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faucibus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venenatis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 ante.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Fusce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dictum,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nulla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maximus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varius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sollicitudin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augue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sem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sollicitudin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metus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vel pulvinar ante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elit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id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nibh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Quisque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iaculis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ac dolor ac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facilisis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Vestibulum a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massa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quam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fermentum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condimentum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in a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turpis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Aenean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laoreet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neque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id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nulla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venenatis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pellentesque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sagittis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sit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amet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lorem. Nam vestibulum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leo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ante, non cursus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est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dapibus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ut.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Maecenas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posuere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convallis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finibus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Duis pulvinar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volutpat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odio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fermentum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scelerisque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. Aenean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eget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est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condimentum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ullamcorper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arcu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vel, </a:t>
            </a:r>
            <a:r>
              <a:rPr lang="en-US" sz="1800" b="1" dirty="0" err="1">
                <a:solidFill>
                  <a:schemeClr val="bg1"/>
                </a:solidFill>
                <a:latin typeface="Titillium Web Light" panose="020F0502020204030204" pitchFamily="2" charset="0"/>
              </a:rPr>
              <a:t>consequat</a:t>
            </a:r>
            <a:r>
              <a:rPr lang="en-US" sz="1800" b="1" dirty="0">
                <a:solidFill>
                  <a:schemeClr val="bg1"/>
                </a:solidFill>
                <a:latin typeface="Titillium Web Light" panose="020F0502020204030204" pitchFamily="2" charset="0"/>
              </a:rPr>
              <a:t> nisi.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27308514"/>
      </p:ext>
    </p:extLst>
  </p:cSld>
  <p:clrMapOvr>
    <a:masterClrMapping/>
  </p:clrMapOvr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002988"/>
      </a:accent1>
      <a:accent2>
        <a:srgbClr val="004CF8"/>
      </a:accent2>
      <a:accent3>
        <a:srgbClr val="7DFFB1"/>
      </a:accent3>
      <a:accent4>
        <a:srgbClr val="E0FF7D"/>
      </a:accent4>
      <a:accent5>
        <a:srgbClr val="FFF16B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171</TotalTime>
  <Words>2197</Words>
  <Application>Microsoft Office PowerPoint</Application>
  <PresentationFormat>Carta (216 x 279 mm)</PresentationFormat>
  <Paragraphs>427</Paragraphs>
  <Slides>47</Slides>
  <Notes>47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Titillium Web</vt:lpstr>
      <vt:lpstr>Calibri</vt:lpstr>
      <vt:lpstr>Wingdings</vt:lpstr>
      <vt:lpstr>Chivo Light</vt:lpstr>
      <vt:lpstr>Montserrat</vt:lpstr>
      <vt:lpstr>Titillium Web Light</vt:lpstr>
      <vt:lpstr>Arial</vt:lpstr>
      <vt:lpstr>Ninacor template</vt:lpstr>
      <vt:lpstr>Presentación de PowerPoint</vt:lpstr>
      <vt:lpstr>Presentación de PowerPoint</vt:lpstr>
      <vt:lpstr>Presentación de PowerPoint</vt:lpstr>
      <vt:lpstr>PLANTEAMIENTO  DEL PROBLEMA</vt:lpstr>
      <vt:lpstr>La empresa XYZ ha contratado nuestros servicios para el diseño, arquitectura, así como el presupuesto de una red LAN para las oficinas dentro de su nuevo edificio de 4 plantas (plano adjunto).</vt:lpstr>
      <vt:lpstr>La empresa especificó que requiere de los siguientes dispositivos para el funcionamiento de su estructura de trabajo:</vt:lpstr>
      <vt:lpstr> EQUIPOS Y PRESUPUESTO</vt:lpstr>
      <vt:lpstr>Presentación de PowerPoint</vt:lpstr>
      <vt:lpstr>Presentación de PowerPoint</vt:lpstr>
      <vt:lpstr>INSTRUCTIONS FOR USE</vt:lpstr>
      <vt:lpstr>HELLO!</vt:lpstr>
      <vt:lpstr>1. TRANSITION HEADLINE</vt:lpstr>
      <vt:lpstr>THIS IS A SLIDE TITLE</vt:lpstr>
      <vt:lpstr>Presentación de PowerPoint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Oloco</cp:lastModifiedBy>
  <cp:revision>13</cp:revision>
  <dcterms:modified xsi:type="dcterms:W3CDTF">2025-02-13T17:04:53Z</dcterms:modified>
</cp:coreProperties>
</file>